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2" r:id="rId1"/>
  </p:sldMasterIdLst>
  <p:notesMasterIdLst>
    <p:notesMasterId r:id="rId3"/>
  </p:notesMasterIdLst>
  <p:sldIdLst>
    <p:sldId id="256" r:id="rId2"/>
  </p:sldIdLst>
  <p:sldSz cx="8594725" cy="96932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FFC8"/>
    <a:srgbClr val="E6E6FF"/>
    <a:srgbClr val="FFCCCC"/>
    <a:srgbClr val="EA71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/>
    <p:restoredTop sz="94176"/>
  </p:normalViewPr>
  <p:slideViewPr>
    <p:cSldViewPr snapToGrid="0">
      <p:cViewPr varScale="1">
        <p:scale>
          <a:sx n="81" d="100"/>
          <a:sy n="81" d="100"/>
        </p:scale>
        <p:origin x="26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BAAF4-5608-B047-8BB7-F547F2A66D00}" type="datetimeFigureOut">
              <a:rPr lang="en-US" smtClean="0"/>
              <a:t>2/18/26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2163" y="1143000"/>
            <a:ext cx="27336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BC0B4-7E39-B24B-A29E-C7130C258E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219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39951" rtl="0" eaLnBrk="1" latinLnBrk="0" hangingPunct="1">
      <a:defRPr sz="1103" kern="1200">
        <a:solidFill>
          <a:schemeClr val="tx1"/>
        </a:solidFill>
        <a:latin typeface="+mn-lt"/>
        <a:ea typeface="+mn-ea"/>
        <a:cs typeface="+mn-cs"/>
      </a:defRPr>
    </a:lvl1pPr>
    <a:lvl2pPr marL="419975" algn="l" defTabSz="839951" rtl="0" eaLnBrk="1" latinLnBrk="0" hangingPunct="1">
      <a:defRPr sz="1103" kern="1200">
        <a:solidFill>
          <a:schemeClr val="tx1"/>
        </a:solidFill>
        <a:latin typeface="+mn-lt"/>
        <a:ea typeface="+mn-ea"/>
        <a:cs typeface="+mn-cs"/>
      </a:defRPr>
    </a:lvl2pPr>
    <a:lvl3pPr marL="839951" algn="l" defTabSz="839951" rtl="0" eaLnBrk="1" latinLnBrk="0" hangingPunct="1">
      <a:defRPr sz="1103" kern="1200">
        <a:solidFill>
          <a:schemeClr val="tx1"/>
        </a:solidFill>
        <a:latin typeface="+mn-lt"/>
        <a:ea typeface="+mn-ea"/>
        <a:cs typeface="+mn-cs"/>
      </a:defRPr>
    </a:lvl3pPr>
    <a:lvl4pPr marL="1259926" algn="l" defTabSz="839951" rtl="0" eaLnBrk="1" latinLnBrk="0" hangingPunct="1">
      <a:defRPr sz="1103" kern="1200">
        <a:solidFill>
          <a:schemeClr val="tx1"/>
        </a:solidFill>
        <a:latin typeface="+mn-lt"/>
        <a:ea typeface="+mn-ea"/>
        <a:cs typeface="+mn-cs"/>
      </a:defRPr>
    </a:lvl4pPr>
    <a:lvl5pPr marL="1679901" algn="l" defTabSz="839951" rtl="0" eaLnBrk="1" latinLnBrk="0" hangingPunct="1">
      <a:defRPr sz="1103" kern="1200">
        <a:solidFill>
          <a:schemeClr val="tx1"/>
        </a:solidFill>
        <a:latin typeface="+mn-lt"/>
        <a:ea typeface="+mn-ea"/>
        <a:cs typeface="+mn-cs"/>
      </a:defRPr>
    </a:lvl5pPr>
    <a:lvl6pPr marL="2099877" algn="l" defTabSz="839951" rtl="0" eaLnBrk="1" latinLnBrk="0" hangingPunct="1">
      <a:defRPr sz="1103" kern="1200">
        <a:solidFill>
          <a:schemeClr val="tx1"/>
        </a:solidFill>
        <a:latin typeface="+mn-lt"/>
        <a:ea typeface="+mn-ea"/>
        <a:cs typeface="+mn-cs"/>
      </a:defRPr>
    </a:lvl6pPr>
    <a:lvl7pPr marL="2519853" algn="l" defTabSz="839951" rtl="0" eaLnBrk="1" latinLnBrk="0" hangingPunct="1">
      <a:defRPr sz="1103" kern="1200">
        <a:solidFill>
          <a:schemeClr val="tx1"/>
        </a:solidFill>
        <a:latin typeface="+mn-lt"/>
        <a:ea typeface="+mn-ea"/>
        <a:cs typeface="+mn-cs"/>
      </a:defRPr>
    </a:lvl7pPr>
    <a:lvl8pPr marL="2939828" algn="l" defTabSz="839951" rtl="0" eaLnBrk="1" latinLnBrk="0" hangingPunct="1">
      <a:defRPr sz="1103" kern="1200">
        <a:solidFill>
          <a:schemeClr val="tx1"/>
        </a:solidFill>
        <a:latin typeface="+mn-lt"/>
        <a:ea typeface="+mn-ea"/>
        <a:cs typeface="+mn-cs"/>
      </a:defRPr>
    </a:lvl8pPr>
    <a:lvl9pPr marL="3359804" algn="l" defTabSz="839951" rtl="0" eaLnBrk="1" latinLnBrk="0" hangingPunct="1">
      <a:defRPr sz="11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60575" y="1143000"/>
            <a:ext cx="27368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BC0B4-7E39-B24B-A29E-C7130C258E1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047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4605" y="1586377"/>
            <a:ext cx="7305516" cy="3374696"/>
          </a:xfrm>
        </p:spPr>
        <p:txBody>
          <a:bodyPr anchor="b"/>
          <a:lstStyle>
            <a:lvl1pPr algn="ctr">
              <a:defRPr sz="56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4341" y="5091214"/>
            <a:ext cx="6446044" cy="2340297"/>
          </a:xfrm>
        </p:spPr>
        <p:txBody>
          <a:bodyPr/>
          <a:lstStyle>
            <a:lvl1pPr marL="0" indent="0" algn="ctr">
              <a:buNone/>
              <a:defRPr sz="2256"/>
            </a:lvl1pPr>
            <a:lvl2pPr marL="429722" indent="0" algn="ctr">
              <a:buNone/>
              <a:defRPr sz="1880"/>
            </a:lvl2pPr>
            <a:lvl3pPr marL="859445" indent="0" algn="ctr">
              <a:buNone/>
              <a:defRPr sz="1692"/>
            </a:lvl3pPr>
            <a:lvl4pPr marL="1289167" indent="0" algn="ctr">
              <a:buNone/>
              <a:defRPr sz="1504"/>
            </a:lvl4pPr>
            <a:lvl5pPr marL="1718889" indent="0" algn="ctr">
              <a:buNone/>
              <a:defRPr sz="1504"/>
            </a:lvl5pPr>
            <a:lvl6pPr marL="2148611" indent="0" algn="ctr">
              <a:buNone/>
              <a:defRPr sz="1504"/>
            </a:lvl6pPr>
            <a:lvl7pPr marL="2578334" indent="0" algn="ctr">
              <a:buNone/>
              <a:defRPr sz="1504"/>
            </a:lvl7pPr>
            <a:lvl8pPr marL="3008056" indent="0" algn="ctr">
              <a:buNone/>
              <a:defRPr sz="1504"/>
            </a:lvl8pPr>
            <a:lvl9pPr marL="3437778" indent="0" algn="ctr">
              <a:buNone/>
              <a:defRPr sz="150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612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195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50600" y="516078"/>
            <a:ext cx="1853238" cy="82146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0889" y="516078"/>
            <a:ext cx="5452279" cy="82146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42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273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412" y="2416590"/>
            <a:ext cx="7412950" cy="4032132"/>
          </a:xfrm>
        </p:spPr>
        <p:txBody>
          <a:bodyPr anchor="b"/>
          <a:lstStyle>
            <a:lvl1pPr>
              <a:defRPr sz="56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6412" y="6486868"/>
            <a:ext cx="7412950" cy="2120403"/>
          </a:xfrm>
        </p:spPr>
        <p:txBody>
          <a:bodyPr/>
          <a:lstStyle>
            <a:lvl1pPr marL="0" indent="0">
              <a:buNone/>
              <a:defRPr sz="2256">
                <a:solidFill>
                  <a:schemeClr val="tx1">
                    <a:tint val="82000"/>
                  </a:schemeClr>
                </a:solidFill>
              </a:defRPr>
            </a:lvl1pPr>
            <a:lvl2pPr marL="429722" indent="0">
              <a:buNone/>
              <a:defRPr sz="1880">
                <a:solidFill>
                  <a:schemeClr val="tx1">
                    <a:tint val="82000"/>
                  </a:schemeClr>
                </a:solidFill>
              </a:defRPr>
            </a:lvl2pPr>
            <a:lvl3pPr marL="859445" indent="0">
              <a:buNone/>
              <a:defRPr sz="1692">
                <a:solidFill>
                  <a:schemeClr val="tx1">
                    <a:tint val="82000"/>
                  </a:schemeClr>
                </a:solidFill>
              </a:defRPr>
            </a:lvl3pPr>
            <a:lvl4pPr marL="1289167" indent="0">
              <a:buNone/>
              <a:defRPr sz="1504">
                <a:solidFill>
                  <a:schemeClr val="tx1">
                    <a:tint val="82000"/>
                  </a:schemeClr>
                </a:solidFill>
              </a:defRPr>
            </a:lvl4pPr>
            <a:lvl5pPr marL="1718889" indent="0">
              <a:buNone/>
              <a:defRPr sz="1504">
                <a:solidFill>
                  <a:schemeClr val="tx1">
                    <a:tint val="82000"/>
                  </a:schemeClr>
                </a:solidFill>
              </a:defRPr>
            </a:lvl5pPr>
            <a:lvl6pPr marL="2148611" indent="0">
              <a:buNone/>
              <a:defRPr sz="1504">
                <a:solidFill>
                  <a:schemeClr val="tx1">
                    <a:tint val="82000"/>
                  </a:schemeClr>
                </a:solidFill>
              </a:defRPr>
            </a:lvl6pPr>
            <a:lvl7pPr marL="2578334" indent="0">
              <a:buNone/>
              <a:defRPr sz="1504">
                <a:solidFill>
                  <a:schemeClr val="tx1">
                    <a:tint val="82000"/>
                  </a:schemeClr>
                </a:solidFill>
              </a:defRPr>
            </a:lvl7pPr>
            <a:lvl8pPr marL="3008056" indent="0">
              <a:buNone/>
              <a:defRPr sz="1504">
                <a:solidFill>
                  <a:schemeClr val="tx1">
                    <a:tint val="82000"/>
                  </a:schemeClr>
                </a:solidFill>
              </a:defRPr>
            </a:lvl8pPr>
            <a:lvl9pPr marL="3437778" indent="0">
              <a:buNone/>
              <a:defRPr sz="150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278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887" y="2580386"/>
            <a:ext cx="3652758" cy="6150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1080" y="2580386"/>
            <a:ext cx="3652758" cy="6150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764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007" y="516080"/>
            <a:ext cx="7412950" cy="187358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2010" y="2376199"/>
            <a:ext cx="3635971" cy="1164539"/>
          </a:xfrm>
        </p:spPr>
        <p:txBody>
          <a:bodyPr anchor="b"/>
          <a:lstStyle>
            <a:lvl1pPr marL="0" indent="0">
              <a:buNone/>
              <a:defRPr sz="2256" b="1"/>
            </a:lvl1pPr>
            <a:lvl2pPr marL="429722" indent="0">
              <a:buNone/>
              <a:defRPr sz="1880" b="1"/>
            </a:lvl2pPr>
            <a:lvl3pPr marL="859445" indent="0">
              <a:buNone/>
              <a:defRPr sz="1692" b="1"/>
            </a:lvl3pPr>
            <a:lvl4pPr marL="1289167" indent="0">
              <a:buNone/>
              <a:defRPr sz="1504" b="1"/>
            </a:lvl4pPr>
            <a:lvl5pPr marL="1718889" indent="0">
              <a:buNone/>
              <a:defRPr sz="1504" b="1"/>
            </a:lvl5pPr>
            <a:lvl6pPr marL="2148611" indent="0">
              <a:buNone/>
              <a:defRPr sz="1504" b="1"/>
            </a:lvl6pPr>
            <a:lvl7pPr marL="2578334" indent="0">
              <a:buNone/>
              <a:defRPr sz="1504" b="1"/>
            </a:lvl7pPr>
            <a:lvl8pPr marL="3008056" indent="0">
              <a:buNone/>
              <a:defRPr sz="1504" b="1"/>
            </a:lvl8pPr>
            <a:lvl9pPr marL="3437778" indent="0">
              <a:buNone/>
              <a:defRPr sz="150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2010" y="3540738"/>
            <a:ext cx="3635971" cy="5207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51080" y="2376199"/>
            <a:ext cx="3653878" cy="1164539"/>
          </a:xfrm>
        </p:spPr>
        <p:txBody>
          <a:bodyPr anchor="b"/>
          <a:lstStyle>
            <a:lvl1pPr marL="0" indent="0">
              <a:buNone/>
              <a:defRPr sz="2256" b="1"/>
            </a:lvl1pPr>
            <a:lvl2pPr marL="429722" indent="0">
              <a:buNone/>
              <a:defRPr sz="1880" b="1"/>
            </a:lvl2pPr>
            <a:lvl3pPr marL="859445" indent="0">
              <a:buNone/>
              <a:defRPr sz="1692" b="1"/>
            </a:lvl3pPr>
            <a:lvl4pPr marL="1289167" indent="0">
              <a:buNone/>
              <a:defRPr sz="1504" b="1"/>
            </a:lvl4pPr>
            <a:lvl5pPr marL="1718889" indent="0">
              <a:buNone/>
              <a:defRPr sz="1504" b="1"/>
            </a:lvl5pPr>
            <a:lvl6pPr marL="2148611" indent="0">
              <a:buNone/>
              <a:defRPr sz="1504" b="1"/>
            </a:lvl6pPr>
            <a:lvl7pPr marL="2578334" indent="0">
              <a:buNone/>
              <a:defRPr sz="1504" b="1"/>
            </a:lvl7pPr>
            <a:lvl8pPr marL="3008056" indent="0">
              <a:buNone/>
              <a:defRPr sz="1504" b="1"/>
            </a:lvl8pPr>
            <a:lvl9pPr marL="3437778" indent="0">
              <a:buNone/>
              <a:defRPr sz="150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1080" y="3540738"/>
            <a:ext cx="3653878" cy="52078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257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641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607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009" y="646218"/>
            <a:ext cx="2772023" cy="2261764"/>
          </a:xfrm>
        </p:spPr>
        <p:txBody>
          <a:bodyPr anchor="b"/>
          <a:lstStyle>
            <a:lvl1pPr>
              <a:defRPr sz="30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3877" y="1395654"/>
            <a:ext cx="4351080" cy="6888508"/>
          </a:xfrm>
        </p:spPr>
        <p:txBody>
          <a:bodyPr/>
          <a:lstStyle>
            <a:lvl1pPr>
              <a:defRPr sz="3008"/>
            </a:lvl1pPr>
            <a:lvl2pPr>
              <a:defRPr sz="2632"/>
            </a:lvl2pPr>
            <a:lvl3pPr>
              <a:defRPr sz="2256"/>
            </a:lvl3pPr>
            <a:lvl4pPr>
              <a:defRPr sz="1880"/>
            </a:lvl4pPr>
            <a:lvl5pPr>
              <a:defRPr sz="1880"/>
            </a:lvl5pPr>
            <a:lvl6pPr>
              <a:defRPr sz="1880"/>
            </a:lvl6pPr>
            <a:lvl7pPr>
              <a:defRPr sz="1880"/>
            </a:lvl7pPr>
            <a:lvl8pPr>
              <a:defRPr sz="1880"/>
            </a:lvl8pPr>
            <a:lvl9pPr>
              <a:defRPr sz="18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2009" y="2907984"/>
            <a:ext cx="2772023" cy="5387397"/>
          </a:xfrm>
        </p:spPr>
        <p:txBody>
          <a:bodyPr/>
          <a:lstStyle>
            <a:lvl1pPr marL="0" indent="0">
              <a:buNone/>
              <a:defRPr sz="1504"/>
            </a:lvl1pPr>
            <a:lvl2pPr marL="429722" indent="0">
              <a:buNone/>
              <a:defRPr sz="1316"/>
            </a:lvl2pPr>
            <a:lvl3pPr marL="859445" indent="0">
              <a:buNone/>
              <a:defRPr sz="1128"/>
            </a:lvl3pPr>
            <a:lvl4pPr marL="1289167" indent="0">
              <a:buNone/>
              <a:defRPr sz="940"/>
            </a:lvl4pPr>
            <a:lvl5pPr marL="1718889" indent="0">
              <a:buNone/>
              <a:defRPr sz="940"/>
            </a:lvl5pPr>
            <a:lvl6pPr marL="2148611" indent="0">
              <a:buNone/>
              <a:defRPr sz="940"/>
            </a:lvl6pPr>
            <a:lvl7pPr marL="2578334" indent="0">
              <a:buNone/>
              <a:defRPr sz="940"/>
            </a:lvl7pPr>
            <a:lvl8pPr marL="3008056" indent="0">
              <a:buNone/>
              <a:defRPr sz="940"/>
            </a:lvl8pPr>
            <a:lvl9pPr marL="3437778" indent="0">
              <a:buNone/>
              <a:defRPr sz="9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672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009" y="646218"/>
            <a:ext cx="2772023" cy="2261764"/>
          </a:xfrm>
        </p:spPr>
        <p:txBody>
          <a:bodyPr anchor="b"/>
          <a:lstStyle>
            <a:lvl1pPr>
              <a:defRPr sz="300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653877" y="1395654"/>
            <a:ext cx="4351080" cy="6888508"/>
          </a:xfrm>
        </p:spPr>
        <p:txBody>
          <a:bodyPr anchor="t"/>
          <a:lstStyle>
            <a:lvl1pPr marL="0" indent="0">
              <a:buNone/>
              <a:defRPr sz="3008"/>
            </a:lvl1pPr>
            <a:lvl2pPr marL="429722" indent="0">
              <a:buNone/>
              <a:defRPr sz="2632"/>
            </a:lvl2pPr>
            <a:lvl3pPr marL="859445" indent="0">
              <a:buNone/>
              <a:defRPr sz="2256"/>
            </a:lvl3pPr>
            <a:lvl4pPr marL="1289167" indent="0">
              <a:buNone/>
              <a:defRPr sz="1880"/>
            </a:lvl4pPr>
            <a:lvl5pPr marL="1718889" indent="0">
              <a:buNone/>
              <a:defRPr sz="1880"/>
            </a:lvl5pPr>
            <a:lvl6pPr marL="2148611" indent="0">
              <a:buNone/>
              <a:defRPr sz="1880"/>
            </a:lvl6pPr>
            <a:lvl7pPr marL="2578334" indent="0">
              <a:buNone/>
              <a:defRPr sz="1880"/>
            </a:lvl7pPr>
            <a:lvl8pPr marL="3008056" indent="0">
              <a:buNone/>
              <a:defRPr sz="1880"/>
            </a:lvl8pPr>
            <a:lvl9pPr marL="3437778" indent="0">
              <a:buNone/>
              <a:defRPr sz="18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2009" y="2907984"/>
            <a:ext cx="2772023" cy="5387397"/>
          </a:xfrm>
        </p:spPr>
        <p:txBody>
          <a:bodyPr/>
          <a:lstStyle>
            <a:lvl1pPr marL="0" indent="0">
              <a:buNone/>
              <a:defRPr sz="1504"/>
            </a:lvl1pPr>
            <a:lvl2pPr marL="429722" indent="0">
              <a:buNone/>
              <a:defRPr sz="1316"/>
            </a:lvl2pPr>
            <a:lvl3pPr marL="859445" indent="0">
              <a:buNone/>
              <a:defRPr sz="1128"/>
            </a:lvl3pPr>
            <a:lvl4pPr marL="1289167" indent="0">
              <a:buNone/>
              <a:defRPr sz="940"/>
            </a:lvl4pPr>
            <a:lvl5pPr marL="1718889" indent="0">
              <a:buNone/>
              <a:defRPr sz="940"/>
            </a:lvl5pPr>
            <a:lvl6pPr marL="2148611" indent="0">
              <a:buNone/>
              <a:defRPr sz="940"/>
            </a:lvl6pPr>
            <a:lvl7pPr marL="2578334" indent="0">
              <a:buNone/>
              <a:defRPr sz="940"/>
            </a:lvl7pPr>
            <a:lvl8pPr marL="3008056" indent="0">
              <a:buNone/>
              <a:defRPr sz="940"/>
            </a:lvl8pPr>
            <a:lvl9pPr marL="3437778" indent="0">
              <a:buNone/>
              <a:defRPr sz="9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410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0888" y="516080"/>
            <a:ext cx="7412950" cy="1873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0888" y="2580386"/>
            <a:ext cx="7412950" cy="61502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0888" y="8984233"/>
            <a:ext cx="1933813" cy="5160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DE449B-16E9-B946-8127-7988AFB91F1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47003" y="8984233"/>
            <a:ext cx="2900720" cy="5160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70027" y="8984233"/>
            <a:ext cx="1933813" cy="5160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8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A689E27-4B08-EA4C-A38E-7AE7D78F9B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14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859445" rtl="0" eaLnBrk="1" latinLnBrk="0" hangingPunct="1">
        <a:lnSpc>
          <a:spcPct val="90000"/>
        </a:lnSpc>
        <a:spcBef>
          <a:spcPct val="0"/>
        </a:spcBef>
        <a:buNone/>
        <a:defRPr sz="413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4861" indent="-214861" algn="l" defTabSz="859445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2632" kern="1200">
          <a:solidFill>
            <a:schemeClr val="tx1"/>
          </a:solidFill>
          <a:latin typeface="+mn-lt"/>
          <a:ea typeface="+mn-ea"/>
          <a:cs typeface="+mn-cs"/>
        </a:defRPr>
      </a:lvl1pPr>
      <a:lvl2pPr marL="644583" indent="-214861" algn="l" defTabSz="85944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2256" kern="1200">
          <a:solidFill>
            <a:schemeClr val="tx1"/>
          </a:solidFill>
          <a:latin typeface="+mn-lt"/>
          <a:ea typeface="+mn-ea"/>
          <a:cs typeface="+mn-cs"/>
        </a:defRPr>
      </a:lvl2pPr>
      <a:lvl3pPr marL="1074306" indent="-214861" algn="l" defTabSz="85944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880" kern="1200">
          <a:solidFill>
            <a:schemeClr val="tx1"/>
          </a:solidFill>
          <a:latin typeface="+mn-lt"/>
          <a:ea typeface="+mn-ea"/>
          <a:cs typeface="+mn-cs"/>
        </a:defRPr>
      </a:lvl3pPr>
      <a:lvl4pPr marL="1504028" indent="-214861" algn="l" defTabSz="85944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4pPr>
      <a:lvl5pPr marL="1933750" indent="-214861" algn="l" defTabSz="85944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5pPr>
      <a:lvl6pPr marL="2363473" indent="-214861" algn="l" defTabSz="85944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6pPr>
      <a:lvl7pPr marL="2793195" indent="-214861" algn="l" defTabSz="85944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7pPr>
      <a:lvl8pPr marL="3222917" indent="-214861" algn="l" defTabSz="85944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8pPr>
      <a:lvl9pPr marL="3652639" indent="-214861" algn="l" defTabSz="859445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9445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1pPr>
      <a:lvl2pPr marL="429722" algn="l" defTabSz="859445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2pPr>
      <a:lvl3pPr marL="859445" algn="l" defTabSz="859445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3pPr>
      <a:lvl4pPr marL="1289167" algn="l" defTabSz="859445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4pPr>
      <a:lvl5pPr marL="1718889" algn="l" defTabSz="859445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5pPr>
      <a:lvl6pPr marL="2148611" algn="l" defTabSz="859445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6pPr>
      <a:lvl7pPr marL="2578334" algn="l" defTabSz="859445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7pPr>
      <a:lvl8pPr marL="3008056" algn="l" defTabSz="859445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8pPr>
      <a:lvl9pPr marL="3437778" algn="l" defTabSz="859445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Rounded Rectangle 141">
            <a:extLst>
              <a:ext uri="{FF2B5EF4-FFF2-40B4-BE49-F238E27FC236}">
                <a16:creationId xmlns:a16="http://schemas.microsoft.com/office/drawing/2014/main" id="{1A9B5BD9-D3F3-8E58-02C7-AC84CD1420C4}"/>
              </a:ext>
            </a:extLst>
          </p:cNvPr>
          <p:cNvSpPr/>
          <p:nvPr/>
        </p:nvSpPr>
        <p:spPr>
          <a:xfrm>
            <a:off x="3993490" y="5"/>
            <a:ext cx="4588957" cy="53416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rtlCol="0" anchor="t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Annotation Process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3F085F7-1CC0-DA5B-B8AA-3FAB10C4FBC2}"/>
              </a:ext>
            </a:extLst>
          </p:cNvPr>
          <p:cNvSpPr/>
          <p:nvPr/>
        </p:nvSpPr>
        <p:spPr>
          <a:xfrm>
            <a:off x="12286" y="5614086"/>
            <a:ext cx="8570157" cy="3988692"/>
          </a:xfrm>
          <a:prstGeom prst="roundRect">
            <a:avLst/>
          </a:prstGeom>
          <a:solidFill>
            <a:srgbClr val="FFCCCC"/>
          </a:solidFill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t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Triple Sampling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60C012F-56C4-4E8F-3C30-DDAC1CBCC557}"/>
              </a:ext>
            </a:extLst>
          </p:cNvPr>
          <p:cNvSpPr/>
          <p:nvPr/>
        </p:nvSpPr>
        <p:spPr>
          <a:xfrm>
            <a:off x="12286" y="28425"/>
            <a:ext cx="3679415" cy="5341663"/>
          </a:xfrm>
          <a:prstGeom prst="roundRect">
            <a:avLst/>
          </a:prstGeom>
          <a:solidFill>
            <a:srgbClr val="E6E6FF"/>
          </a:solidFill>
          <a:ln>
            <a:solidFill>
              <a:schemeClr val="tx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rtlCol="0" anchor="t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 Sourcing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9C9A770-AFF7-12A2-E548-80E0A8F18A6D}"/>
              </a:ext>
            </a:extLst>
          </p:cNvPr>
          <p:cNvSpPr/>
          <p:nvPr/>
        </p:nvSpPr>
        <p:spPr>
          <a:xfrm>
            <a:off x="5132246" y="5878340"/>
            <a:ext cx="2604976" cy="77617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Rejection Sampling</a:t>
            </a:r>
          </a:p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LLM-Agreement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3A9190E-C6A2-B634-1568-B83CDA568AB2}"/>
              </a:ext>
            </a:extLst>
          </p:cNvPr>
          <p:cNvSpPr/>
          <p:nvPr/>
        </p:nvSpPr>
        <p:spPr>
          <a:xfrm>
            <a:off x="819510" y="5712245"/>
            <a:ext cx="2604976" cy="77617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Triple Sampling</a:t>
            </a:r>
          </a:p>
        </p:txBody>
      </p:sp>
      <p:sp>
        <p:nvSpPr>
          <p:cNvPr id="18" name="Magnetic Disk 17">
            <a:extLst>
              <a:ext uri="{FF2B5EF4-FFF2-40B4-BE49-F238E27FC236}">
                <a16:creationId xmlns:a16="http://schemas.microsoft.com/office/drawing/2014/main" id="{C10F4E09-363D-3F55-3CE8-072BC0C5C1CC}"/>
              </a:ext>
            </a:extLst>
          </p:cNvPr>
          <p:cNvSpPr/>
          <p:nvPr/>
        </p:nvSpPr>
        <p:spPr>
          <a:xfrm>
            <a:off x="723590" y="7188021"/>
            <a:ext cx="4056308" cy="2203520"/>
          </a:xfrm>
          <a:custGeom>
            <a:avLst/>
            <a:gdLst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10000 w 10000"/>
              <a:gd name="connsiteY0" fmla="*/ 1667 h 10000"/>
              <a:gd name="connsiteX1" fmla="*/ 5000 w 10000"/>
              <a:gd name="connsiteY1" fmla="*/ 3334 h 10000"/>
              <a:gd name="connsiteX2" fmla="*/ 0 w 10000"/>
              <a:gd name="connsiteY2" fmla="*/ 1667 h 10000"/>
              <a:gd name="connsiteX0" fmla="*/ 0 w 10000"/>
              <a:gd name="connsiteY0" fmla="*/ 1667 h 10000"/>
              <a:gd name="connsiteX1" fmla="*/ 5000 w 10000"/>
              <a:gd name="connsiteY1" fmla="*/ 0 h 10000"/>
              <a:gd name="connsiteX2" fmla="*/ 10000 w 10000"/>
              <a:gd name="connsiteY2" fmla="*/ 1667 h 10000"/>
              <a:gd name="connsiteX3" fmla="*/ 10000 w 10000"/>
              <a:gd name="connsiteY3" fmla="*/ 8333 h 10000"/>
              <a:gd name="connsiteX4" fmla="*/ 5000 w 10000"/>
              <a:gd name="connsiteY4" fmla="*/ 10000 h 10000"/>
              <a:gd name="connsiteX5" fmla="*/ 0 w 10000"/>
              <a:gd name="connsiteY5" fmla="*/ 8333 h 10000"/>
              <a:gd name="connsiteX6" fmla="*/ 0 w 10000"/>
              <a:gd name="connsiteY6" fmla="*/ 1667 h 10000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8333 h 14051"/>
              <a:gd name="connsiteX4" fmla="*/ 5000 w 10000"/>
              <a:gd name="connsiteY4" fmla="*/ 10000 h 14051"/>
              <a:gd name="connsiteX5" fmla="*/ 0 w 10000"/>
              <a:gd name="connsiteY5" fmla="*/ 8333 h 14051"/>
              <a:gd name="connsiteX6" fmla="*/ 0 w 10000"/>
              <a:gd name="connsiteY6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8333 h 14051"/>
              <a:gd name="connsiteX4" fmla="*/ 5122 w 10000"/>
              <a:gd name="connsiteY4" fmla="*/ 14051 h 14051"/>
              <a:gd name="connsiteX5" fmla="*/ 0 w 10000"/>
              <a:gd name="connsiteY5" fmla="*/ 8333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8333 h 14051"/>
              <a:gd name="connsiteX4" fmla="*/ 5000 w 10000"/>
              <a:gd name="connsiteY4" fmla="*/ 10000 h 14051"/>
              <a:gd name="connsiteX5" fmla="*/ 0 w 10000"/>
              <a:gd name="connsiteY5" fmla="*/ 8333 h 14051"/>
              <a:gd name="connsiteX6" fmla="*/ 0 w 10000"/>
              <a:gd name="connsiteY6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0 w 10000"/>
              <a:gd name="connsiteY5" fmla="*/ 8333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8333 h 14051"/>
              <a:gd name="connsiteX4" fmla="*/ 5000 w 10000"/>
              <a:gd name="connsiteY4" fmla="*/ 10000 h 14051"/>
              <a:gd name="connsiteX5" fmla="*/ 0 w 10000"/>
              <a:gd name="connsiteY5" fmla="*/ 8333 h 14051"/>
              <a:gd name="connsiteX6" fmla="*/ 0 w 10000"/>
              <a:gd name="connsiteY6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235 w 10235"/>
              <a:gd name="connsiteY0" fmla="*/ 1667 h 14051"/>
              <a:gd name="connsiteX1" fmla="*/ 5235 w 10235"/>
              <a:gd name="connsiteY1" fmla="*/ 0 h 14051"/>
              <a:gd name="connsiteX2" fmla="*/ 10235 w 10235"/>
              <a:gd name="connsiteY2" fmla="*/ 1667 h 14051"/>
              <a:gd name="connsiteX3" fmla="*/ 10235 w 10235"/>
              <a:gd name="connsiteY3" fmla="*/ 8333 h 14051"/>
              <a:gd name="connsiteX4" fmla="*/ 5235 w 10235"/>
              <a:gd name="connsiteY4" fmla="*/ 10000 h 14051"/>
              <a:gd name="connsiteX5" fmla="*/ 423 w 10235"/>
              <a:gd name="connsiteY5" fmla="*/ 12107 h 14051"/>
              <a:gd name="connsiteX6" fmla="*/ 235 w 10235"/>
              <a:gd name="connsiteY6" fmla="*/ 8333 h 14051"/>
              <a:gd name="connsiteX7" fmla="*/ 235 w 10235"/>
              <a:gd name="connsiteY7" fmla="*/ 1667 h 14051"/>
              <a:gd name="connsiteX0" fmla="*/ 10235 w 10235"/>
              <a:gd name="connsiteY0" fmla="*/ 1667 h 14051"/>
              <a:gd name="connsiteX1" fmla="*/ 5235 w 10235"/>
              <a:gd name="connsiteY1" fmla="*/ 3334 h 14051"/>
              <a:gd name="connsiteX2" fmla="*/ 235 w 10235"/>
              <a:gd name="connsiteY2" fmla="*/ 1667 h 14051"/>
              <a:gd name="connsiteX0" fmla="*/ 235 w 10235"/>
              <a:gd name="connsiteY0" fmla="*/ 1667 h 14051"/>
              <a:gd name="connsiteX1" fmla="*/ 5235 w 10235"/>
              <a:gd name="connsiteY1" fmla="*/ 0 h 14051"/>
              <a:gd name="connsiteX2" fmla="*/ 10235 w 10235"/>
              <a:gd name="connsiteY2" fmla="*/ 1667 h 14051"/>
              <a:gd name="connsiteX3" fmla="*/ 10205 w 10235"/>
              <a:gd name="connsiteY3" fmla="*/ 12165 h 14051"/>
              <a:gd name="connsiteX4" fmla="*/ 5357 w 10235"/>
              <a:gd name="connsiteY4" fmla="*/ 14051 h 14051"/>
              <a:gd name="connsiteX5" fmla="*/ 265 w 10235"/>
              <a:gd name="connsiteY5" fmla="*/ 12330 h 14051"/>
              <a:gd name="connsiteX6" fmla="*/ 235 w 10235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8333 h 14051"/>
              <a:gd name="connsiteX4" fmla="*/ 5000 w 10000"/>
              <a:gd name="connsiteY4" fmla="*/ 10000 h 14051"/>
              <a:gd name="connsiteX5" fmla="*/ 877 w 10000"/>
              <a:gd name="connsiteY5" fmla="*/ 12188 h 14051"/>
              <a:gd name="connsiteX6" fmla="*/ 0 w 10000"/>
              <a:gd name="connsiteY6" fmla="*/ 8333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7977"/>
              <a:gd name="connsiteX1" fmla="*/ 5000 w 10000"/>
              <a:gd name="connsiteY1" fmla="*/ 0 h 17977"/>
              <a:gd name="connsiteX2" fmla="*/ 10000 w 10000"/>
              <a:gd name="connsiteY2" fmla="*/ 1667 h 17977"/>
              <a:gd name="connsiteX3" fmla="*/ 10000 w 10000"/>
              <a:gd name="connsiteY3" fmla="*/ 8333 h 17977"/>
              <a:gd name="connsiteX4" fmla="*/ 5000 w 10000"/>
              <a:gd name="connsiteY4" fmla="*/ 10000 h 17977"/>
              <a:gd name="connsiteX5" fmla="*/ 877 w 10000"/>
              <a:gd name="connsiteY5" fmla="*/ 12188 h 17977"/>
              <a:gd name="connsiteX6" fmla="*/ 78 w 10000"/>
              <a:gd name="connsiteY6" fmla="*/ 17849 h 17977"/>
              <a:gd name="connsiteX7" fmla="*/ 0 w 10000"/>
              <a:gd name="connsiteY7" fmla="*/ 1667 h 17977"/>
              <a:gd name="connsiteX0" fmla="*/ 10000 w 10000"/>
              <a:gd name="connsiteY0" fmla="*/ 1667 h 17977"/>
              <a:gd name="connsiteX1" fmla="*/ 5000 w 10000"/>
              <a:gd name="connsiteY1" fmla="*/ 3334 h 17977"/>
              <a:gd name="connsiteX2" fmla="*/ 0 w 10000"/>
              <a:gd name="connsiteY2" fmla="*/ 1667 h 17977"/>
              <a:gd name="connsiteX0" fmla="*/ 0 w 10000"/>
              <a:gd name="connsiteY0" fmla="*/ 1667 h 17977"/>
              <a:gd name="connsiteX1" fmla="*/ 5000 w 10000"/>
              <a:gd name="connsiteY1" fmla="*/ 0 h 17977"/>
              <a:gd name="connsiteX2" fmla="*/ 10000 w 10000"/>
              <a:gd name="connsiteY2" fmla="*/ 1667 h 17977"/>
              <a:gd name="connsiteX3" fmla="*/ 9970 w 10000"/>
              <a:gd name="connsiteY3" fmla="*/ 12165 h 17977"/>
              <a:gd name="connsiteX4" fmla="*/ 5122 w 10000"/>
              <a:gd name="connsiteY4" fmla="*/ 14051 h 17977"/>
              <a:gd name="connsiteX5" fmla="*/ 30 w 10000"/>
              <a:gd name="connsiteY5" fmla="*/ 12330 h 17977"/>
              <a:gd name="connsiteX6" fmla="*/ 0 w 10000"/>
              <a:gd name="connsiteY6" fmla="*/ 1667 h 17977"/>
              <a:gd name="connsiteX0" fmla="*/ 0 w 10000"/>
              <a:gd name="connsiteY0" fmla="*/ 1667 h 17738"/>
              <a:gd name="connsiteX1" fmla="*/ 5000 w 10000"/>
              <a:gd name="connsiteY1" fmla="*/ 0 h 17738"/>
              <a:gd name="connsiteX2" fmla="*/ 10000 w 10000"/>
              <a:gd name="connsiteY2" fmla="*/ 1667 h 17738"/>
              <a:gd name="connsiteX3" fmla="*/ 10000 w 10000"/>
              <a:gd name="connsiteY3" fmla="*/ 8333 h 17738"/>
              <a:gd name="connsiteX4" fmla="*/ 5000 w 10000"/>
              <a:gd name="connsiteY4" fmla="*/ 10000 h 17738"/>
              <a:gd name="connsiteX5" fmla="*/ 877 w 10000"/>
              <a:gd name="connsiteY5" fmla="*/ 12188 h 17738"/>
              <a:gd name="connsiteX6" fmla="*/ 47 w 10000"/>
              <a:gd name="connsiteY6" fmla="*/ 17606 h 17738"/>
              <a:gd name="connsiteX7" fmla="*/ 0 w 10000"/>
              <a:gd name="connsiteY7" fmla="*/ 1667 h 17738"/>
              <a:gd name="connsiteX0" fmla="*/ 10000 w 10000"/>
              <a:gd name="connsiteY0" fmla="*/ 1667 h 17738"/>
              <a:gd name="connsiteX1" fmla="*/ 5000 w 10000"/>
              <a:gd name="connsiteY1" fmla="*/ 3334 h 17738"/>
              <a:gd name="connsiteX2" fmla="*/ 0 w 10000"/>
              <a:gd name="connsiteY2" fmla="*/ 1667 h 17738"/>
              <a:gd name="connsiteX0" fmla="*/ 0 w 10000"/>
              <a:gd name="connsiteY0" fmla="*/ 1667 h 17738"/>
              <a:gd name="connsiteX1" fmla="*/ 5000 w 10000"/>
              <a:gd name="connsiteY1" fmla="*/ 0 h 17738"/>
              <a:gd name="connsiteX2" fmla="*/ 10000 w 10000"/>
              <a:gd name="connsiteY2" fmla="*/ 1667 h 17738"/>
              <a:gd name="connsiteX3" fmla="*/ 9970 w 10000"/>
              <a:gd name="connsiteY3" fmla="*/ 12165 h 17738"/>
              <a:gd name="connsiteX4" fmla="*/ 5122 w 10000"/>
              <a:gd name="connsiteY4" fmla="*/ 14051 h 17738"/>
              <a:gd name="connsiteX5" fmla="*/ 30 w 10000"/>
              <a:gd name="connsiteY5" fmla="*/ 12330 h 17738"/>
              <a:gd name="connsiteX6" fmla="*/ 0 w 10000"/>
              <a:gd name="connsiteY6" fmla="*/ 1667 h 17738"/>
              <a:gd name="connsiteX0" fmla="*/ 0 w 10000"/>
              <a:gd name="connsiteY0" fmla="*/ 1667 h 17743"/>
              <a:gd name="connsiteX1" fmla="*/ 5000 w 10000"/>
              <a:gd name="connsiteY1" fmla="*/ 0 h 17743"/>
              <a:gd name="connsiteX2" fmla="*/ 10000 w 10000"/>
              <a:gd name="connsiteY2" fmla="*/ 1667 h 17743"/>
              <a:gd name="connsiteX3" fmla="*/ 10000 w 10000"/>
              <a:gd name="connsiteY3" fmla="*/ 8333 h 17743"/>
              <a:gd name="connsiteX4" fmla="*/ 5000 w 10000"/>
              <a:gd name="connsiteY4" fmla="*/ 10000 h 17743"/>
              <a:gd name="connsiteX5" fmla="*/ 4102 w 10000"/>
              <a:gd name="connsiteY5" fmla="*/ 12471 h 17743"/>
              <a:gd name="connsiteX6" fmla="*/ 47 w 10000"/>
              <a:gd name="connsiteY6" fmla="*/ 17606 h 17743"/>
              <a:gd name="connsiteX7" fmla="*/ 0 w 10000"/>
              <a:gd name="connsiteY7" fmla="*/ 1667 h 17743"/>
              <a:gd name="connsiteX0" fmla="*/ 10000 w 10000"/>
              <a:gd name="connsiteY0" fmla="*/ 1667 h 17743"/>
              <a:gd name="connsiteX1" fmla="*/ 5000 w 10000"/>
              <a:gd name="connsiteY1" fmla="*/ 3334 h 17743"/>
              <a:gd name="connsiteX2" fmla="*/ 0 w 10000"/>
              <a:gd name="connsiteY2" fmla="*/ 1667 h 17743"/>
              <a:gd name="connsiteX0" fmla="*/ 0 w 10000"/>
              <a:gd name="connsiteY0" fmla="*/ 1667 h 17743"/>
              <a:gd name="connsiteX1" fmla="*/ 5000 w 10000"/>
              <a:gd name="connsiteY1" fmla="*/ 0 h 17743"/>
              <a:gd name="connsiteX2" fmla="*/ 10000 w 10000"/>
              <a:gd name="connsiteY2" fmla="*/ 1667 h 17743"/>
              <a:gd name="connsiteX3" fmla="*/ 9970 w 10000"/>
              <a:gd name="connsiteY3" fmla="*/ 12165 h 17743"/>
              <a:gd name="connsiteX4" fmla="*/ 5122 w 10000"/>
              <a:gd name="connsiteY4" fmla="*/ 14051 h 17743"/>
              <a:gd name="connsiteX5" fmla="*/ 30 w 10000"/>
              <a:gd name="connsiteY5" fmla="*/ 12330 h 17743"/>
              <a:gd name="connsiteX6" fmla="*/ 0 w 10000"/>
              <a:gd name="connsiteY6" fmla="*/ 1667 h 17743"/>
              <a:gd name="connsiteX0" fmla="*/ 0 w 10000"/>
              <a:gd name="connsiteY0" fmla="*/ 1667 h 17606"/>
              <a:gd name="connsiteX1" fmla="*/ 5000 w 10000"/>
              <a:gd name="connsiteY1" fmla="*/ 0 h 17606"/>
              <a:gd name="connsiteX2" fmla="*/ 10000 w 10000"/>
              <a:gd name="connsiteY2" fmla="*/ 1667 h 17606"/>
              <a:gd name="connsiteX3" fmla="*/ 10000 w 10000"/>
              <a:gd name="connsiteY3" fmla="*/ 8333 h 17606"/>
              <a:gd name="connsiteX4" fmla="*/ 5000 w 10000"/>
              <a:gd name="connsiteY4" fmla="*/ 10000 h 17606"/>
              <a:gd name="connsiteX5" fmla="*/ 4102 w 10000"/>
              <a:gd name="connsiteY5" fmla="*/ 12471 h 17606"/>
              <a:gd name="connsiteX6" fmla="*/ 47 w 10000"/>
              <a:gd name="connsiteY6" fmla="*/ 17606 h 17606"/>
              <a:gd name="connsiteX7" fmla="*/ 0 w 10000"/>
              <a:gd name="connsiteY7" fmla="*/ 1667 h 17606"/>
              <a:gd name="connsiteX0" fmla="*/ 10000 w 10000"/>
              <a:gd name="connsiteY0" fmla="*/ 1667 h 17606"/>
              <a:gd name="connsiteX1" fmla="*/ 5000 w 10000"/>
              <a:gd name="connsiteY1" fmla="*/ 3334 h 17606"/>
              <a:gd name="connsiteX2" fmla="*/ 0 w 10000"/>
              <a:gd name="connsiteY2" fmla="*/ 1667 h 17606"/>
              <a:gd name="connsiteX0" fmla="*/ 0 w 10000"/>
              <a:gd name="connsiteY0" fmla="*/ 1667 h 17606"/>
              <a:gd name="connsiteX1" fmla="*/ 5000 w 10000"/>
              <a:gd name="connsiteY1" fmla="*/ 0 h 17606"/>
              <a:gd name="connsiteX2" fmla="*/ 10000 w 10000"/>
              <a:gd name="connsiteY2" fmla="*/ 1667 h 17606"/>
              <a:gd name="connsiteX3" fmla="*/ 9970 w 10000"/>
              <a:gd name="connsiteY3" fmla="*/ 12165 h 17606"/>
              <a:gd name="connsiteX4" fmla="*/ 5122 w 10000"/>
              <a:gd name="connsiteY4" fmla="*/ 14051 h 17606"/>
              <a:gd name="connsiteX5" fmla="*/ 30 w 10000"/>
              <a:gd name="connsiteY5" fmla="*/ 12330 h 17606"/>
              <a:gd name="connsiteX6" fmla="*/ 0 w 10000"/>
              <a:gd name="connsiteY6" fmla="*/ 1667 h 17606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8333 h 14051"/>
              <a:gd name="connsiteX4" fmla="*/ 5000 w 10000"/>
              <a:gd name="connsiteY4" fmla="*/ 10000 h 14051"/>
              <a:gd name="connsiteX5" fmla="*/ 4102 w 10000"/>
              <a:gd name="connsiteY5" fmla="*/ 12471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8333 h 14051"/>
              <a:gd name="connsiteX4" fmla="*/ 5000 w 10000"/>
              <a:gd name="connsiteY4" fmla="*/ 10000 h 14051"/>
              <a:gd name="connsiteX5" fmla="*/ 4102 w 10000"/>
              <a:gd name="connsiteY5" fmla="*/ 12471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143"/>
              <a:gd name="connsiteX1" fmla="*/ 5000 w 10000"/>
              <a:gd name="connsiteY1" fmla="*/ 0 h 14143"/>
              <a:gd name="connsiteX2" fmla="*/ 10000 w 10000"/>
              <a:gd name="connsiteY2" fmla="*/ 1667 h 14143"/>
              <a:gd name="connsiteX3" fmla="*/ 10000 w 10000"/>
              <a:gd name="connsiteY3" fmla="*/ 8333 h 14143"/>
              <a:gd name="connsiteX4" fmla="*/ 5000 w 10000"/>
              <a:gd name="connsiteY4" fmla="*/ 10000 h 14143"/>
              <a:gd name="connsiteX5" fmla="*/ 5120 w 10000"/>
              <a:gd name="connsiteY5" fmla="*/ 14131 h 14143"/>
              <a:gd name="connsiteX6" fmla="*/ 16 w 10000"/>
              <a:gd name="connsiteY6" fmla="*/ 12464 h 14143"/>
              <a:gd name="connsiteX7" fmla="*/ 0 w 10000"/>
              <a:gd name="connsiteY7" fmla="*/ 1667 h 14143"/>
              <a:gd name="connsiteX0" fmla="*/ 10000 w 10000"/>
              <a:gd name="connsiteY0" fmla="*/ 1667 h 14143"/>
              <a:gd name="connsiteX1" fmla="*/ 5000 w 10000"/>
              <a:gd name="connsiteY1" fmla="*/ 3334 h 14143"/>
              <a:gd name="connsiteX2" fmla="*/ 0 w 10000"/>
              <a:gd name="connsiteY2" fmla="*/ 1667 h 14143"/>
              <a:gd name="connsiteX0" fmla="*/ 0 w 10000"/>
              <a:gd name="connsiteY0" fmla="*/ 1667 h 14143"/>
              <a:gd name="connsiteX1" fmla="*/ 5000 w 10000"/>
              <a:gd name="connsiteY1" fmla="*/ 0 h 14143"/>
              <a:gd name="connsiteX2" fmla="*/ 10000 w 10000"/>
              <a:gd name="connsiteY2" fmla="*/ 1667 h 14143"/>
              <a:gd name="connsiteX3" fmla="*/ 9970 w 10000"/>
              <a:gd name="connsiteY3" fmla="*/ 12165 h 14143"/>
              <a:gd name="connsiteX4" fmla="*/ 5122 w 10000"/>
              <a:gd name="connsiteY4" fmla="*/ 14051 h 14143"/>
              <a:gd name="connsiteX5" fmla="*/ 30 w 10000"/>
              <a:gd name="connsiteY5" fmla="*/ 12330 h 14143"/>
              <a:gd name="connsiteX6" fmla="*/ 0 w 10000"/>
              <a:gd name="connsiteY6" fmla="*/ 1667 h 14143"/>
              <a:gd name="connsiteX0" fmla="*/ 0 w 10000"/>
              <a:gd name="connsiteY0" fmla="*/ 1667 h 14143"/>
              <a:gd name="connsiteX1" fmla="*/ 5000 w 10000"/>
              <a:gd name="connsiteY1" fmla="*/ 0 h 14143"/>
              <a:gd name="connsiteX2" fmla="*/ 10000 w 10000"/>
              <a:gd name="connsiteY2" fmla="*/ 1667 h 14143"/>
              <a:gd name="connsiteX3" fmla="*/ 10000 w 10000"/>
              <a:gd name="connsiteY3" fmla="*/ 12018 h 14143"/>
              <a:gd name="connsiteX4" fmla="*/ 5000 w 10000"/>
              <a:gd name="connsiteY4" fmla="*/ 10000 h 14143"/>
              <a:gd name="connsiteX5" fmla="*/ 5120 w 10000"/>
              <a:gd name="connsiteY5" fmla="*/ 14131 h 14143"/>
              <a:gd name="connsiteX6" fmla="*/ 16 w 10000"/>
              <a:gd name="connsiteY6" fmla="*/ 12464 h 14143"/>
              <a:gd name="connsiteX7" fmla="*/ 0 w 10000"/>
              <a:gd name="connsiteY7" fmla="*/ 1667 h 14143"/>
              <a:gd name="connsiteX0" fmla="*/ 10000 w 10000"/>
              <a:gd name="connsiteY0" fmla="*/ 1667 h 14143"/>
              <a:gd name="connsiteX1" fmla="*/ 5000 w 10000"/>
              <a:gd name="connsiteY1" fmla="*/ 3334 h 14143"/>
              <a:gd name="connsiteX2" fmla="*/ 0 w 10000"/>
              <a:gd name="connsiteY2" fmla="*/ 1667 h 14143"/>
              <a:gd name="connsiteX0" fmla="*/ 0 w 10000"/>
              <a:gd name="connsiteY0" fmla="*/ 1667 h 14143"/>
              <a:gd name="connsiteX1" fmla="*/ 5000 w 10000"/>
              <a:gd name="connsiteY1" fmla="*/ 0 h 14143"/>
              <a:gd name="connsiteX2" fmla="*/ 10000 w 10000"/>
              <a:gd name="connsiteY2" fmla="*/ 1667 h 14143"/>
              <a:gd name="connsiteX3" fmla="*/ 9970 w 10000"/>
              <a:gd name="connsiteY3" fmla="*/ 12165 h 14143"/>
              <a:gd name="connsiteX4" fmla="*/ 5122 w 10000"/>
              <a:gd name="connsiteY4" fmla="*/ 14051 h 14143"/>
              <a:gd name="connsiteX5" fmla="*/ 30 w 10000"/>
              <a:gd name="connsiteY5" fmla="*/ 12330 h 14143"/>
              <a:gd name="connsiteX6" fmla="*/ 0 w 10000"/>
              <a:gd name="connsiteY6" fmla="*/ 1667 h 14143"/>
              <a:gd name="connsiteX0" fmla="*/ 0 w 10000"/>
              <a:gd name="connsiteY0" fmla="*/ 1667 h 14223"/>
              <a:gd name="connsiteX1" fmla="*/ 5000 w 10000"/>
              <a:gd name="connsiteY1" fmla="*/ 0 h 14223"/>
              <a:gd name="connsiteX2" fmla="*/ 10000 w 10000"/>
              <a:gd name="connsiteY2" fmla="*/ 1667 h 14223"/>
              <a:gd name="connsiteX3" fmla="*/ 10000 w 10000"/>
              <a:gd name="connsiteY3" fmla="*/ 12018 h 14223"/>
              <a:gd name="connsiteX4" fmla="*/ 7113 w 10000"/>
              <a:gd name="connsiteY4" fmla="*/ 13928 h 14223"/>
              <a:gd name="connsiteX5" fmla="*/ 5120 w 10000"/>
              <a:gd name="connsiteY5" fmla="*/ 14131 h 14223"/>
              <a:gd name="connsiteX6" fmla="*/ 16 w 10000"/>
              <a:gd name="connsiteY6" fmla="*/ 12464 h 14223"/>
              <a:gd name="connsiteX7" fmla="*/ 0 w 10000"/>
              <a:gd name="connsiteY7" fmla="*/ 1667 h 14223"/>
              <a:gd name="connsiteX0" fmla="*/ 10000 w 10000"/>
              <a:gd name="connsiteY0" fmla="*/ 1667 h 14223"/>
              <a:gd name="connsiteX1" fmla="*/ 5000 w 10000"/>
              <a:gd name="connsiteY1" fmla="*/ 3334 h 14223"/>
              <a:gd name="connsiteX2" fmla="*/ 0 w 10000"/>
              <a:gd name="connsiteY2" fmla="*/ 1667 h 14223"/>
              <a:gd name="connsiteX0" fmla="*/ 0 w 10000"/>
              <a:gd name="connsiteY0" fmla="*/ 1667 h 14223"/>
              <a:gd name="connsiteX1" fmla="*/ 5000 w 10000"/>
              <a:gd name="connsiteY1" fmla="*/ 0 h 14223"/>
              <a:gd name="connsiteX2" fmla="*/ 10000 w 10000"/>
              <a:gd name="connsiteY2" fmla="*/ 1667 h 14223"/>
              <a:gd name="connsiteX3" fmla="*/ 9970 w 10000"/>
              <a:gd name="connsiteY3" fmla="*/ 12165 h 14223"/>
              <a:gd name="connsiteX4" fmla="*/ 5122 w 10000"/>
              <a:gd name="connsiteY4" fmla="*/ 14051 h 14223"/>
              <a:gd name="connsiteX5" fmla="*/ 30 w 10000"/>
              <a:gd name="connsiteY5" fmla="*/ 12330 h 14223"/>
              <a:gd name="connsiteX6" fmla="*/ 0 w 10000"/>
              <a:gd name="connsiteY6" fmla="*/ 1667 h 14223"/>
              <a:gd name="connsiteX0" fmla="*/ 0 w 10000"/>
              <a:gd name="connsiteY0" fmla="*/ 1667 h 14223"/>
              <a:gd name="connsiteX1" fmla="*/ 5000 w 10000"/>
              <a:gd name="connsiteY1" fmla="*/ 0 h 14223"/>
              <a:gd name="connsiteX2" fmla="*/ 10000 w 10000"/>
              <a:gd name="connsiteY2" fmla="*/ 1667 h 14223"/>
              <a:gd name="connsiteX3" fmla="*/ 10000 w 10000"/>
              <a:gd name="connsiteY3" fmla="*/ 12018 h 14223"/>
              <a:gd name="connsiteX4" fmla="*/ 7113 w 10000"/>
              <a:gd name="connsiteY4" fmla="*/ 13928 h 14223"/>
              <a:gd name="connsiteX5" fmla="*/ 5120 w 10000"/>
              <a:gd name="connsiteY5" fmla="*/ 14131 h 14223"/>
              <a:gd name="connsiteX6" fmla="*/ 16 w 10000"/>
              <a:gd name="connsiteY6" fmla="*/ 12464 h 14223"/>
              <a:gd name="connsiteX7" fmla="*/ 0 w 10000"/>
              <a:gd name="connsiteY7" fmla="*/ 1667 h 14223"/>
              <a:gd name="connsiteX0" fmla="*/ 10000 w 10000"/>
              <a:gd name="connsiteY0" fmla="*/ 1667 h 14223"/>
              <a:gd name="connsiteX1" fmla="*/ 5000 w 10000"/>
              <a:gd name="connsiteY1" fmla="*/ 3334 h 14223"/>
              <a:gd name="connsiteX2" fmla="*/ 0 w 10000"/>
              <a:gd name="connsiteY2" fmla="*/ 1667 h 14223"/>
              <a:gd name="connsiteX0" fmla="*/ 0 w 10000"/>
              <a:gd name="connsiteY0" fmla="*/ 1667 h 14223"/>
              <a:gd name="connsiteX1" fmla="*/ 5000 w 10000"/>
              <a:gd name="connsiteY1" fmla="*/ 0 h 14223"/>
              <a:gd name="connsiteX2" fmla="*/ 10000 w 10000"/>
              <a:gd name="connsiteY2" fmla="*/ 1667 h 14223"/>
              <a:gd name="connsiteX3" fmla="*/ 9970 w 10000"/>
              <a:gd name="connsiteY3" fmla="*/ 12165 h 14223"/>
              <a:gd name="connsiteX4" fmla="*/ 5122 w 10000"/>
              <a:gd name="connsiteY4" fmla="*/ 14051 h 14223"/>
              <a:gd name="connsiteX5" fmla="*/ 30 w 10000"/>
              <a:gd name="connsiteY5" fmla="*/ 12330 h 14223"/>
              <a:gd name="connsiteX6" fmla="*/ 0 w 10000"/>
              <a:gd name="connsiteY6" fmla="*/ 1667 h 14223"/>
              <a:gd name="connsiteX0" fmla="*/ 0 w 10000"/>
              <a:gd name="connsiteY0" fmla="*/ 1667 h 14160"/>
              <a:gd name="connsiteX1" fmla="*/ 5000 w 10000"/>
              <a:gd name="connsiteY1" fmla="*/ 0 h 14160"/>
              <a:gd name="connsiteX2" fmla="*/ 10000 w 10000"/>
              <a:gd name="connsiteY2" fmla="*/ 1667 h 14160"/>
              <a:gd name="connsiteX3" fmla="*/ 10000 w 10000"/>
              <a:gd name="connsiteY3" fmla="*/ 12018 h 14160"/>
              <a:gd name="connsiteX4" fmla="*/ 7360 w 10000"/>
              <a:gd name="connsiteY4" fmla="*/ 12577 h 14160"/>
              <a:gd name="connsiteX5" fmla="*/ 5120 w 10000"/>
              <a:gd name="connsiteY5" fmla="*/ 14131 h 14160"/>
              <a:gd name="connsiteX6" fmla="*/ 16 w 10000"/>
              <a:gd name="connsiteY6" fmla="*/ 12464 h 14160"/>
              <a:gd name="connsiteX7" fmla="*/ 0 w 10000"/>
              <a:gd name="connsiteY7" fmla="*/ 1667 h 14160"/>
              <a:gd name="connsiteX0" fmla="*/ 10000 w 10000"/>
              <a:gd name="connsiteY0" fmla="*/ 1667 h 14160"/>
              <a:gd name="connsiteX1" fmla="*/ 5000 w 10000"/>
              <a:gd name="connsiteY1" fmla="*/ 3334 h 14160"/>
              <a:gd name="connsiteX2" fmla="*/ 0 w 10000"/>
              <a:gd name="connsiteY2" fmla="*/ 1667 h 14160"/>
              <a:gd name="connsiteX0" fmla="*/ 0 w 10000"/>
              <a:gd name="connsiteY0" fmla="*/ 1667 h 14160"/>
              <a:gd name="connsiteX1" fmla="*/ 5000 w 10000"/>
              <a:gd name="connsiteY1" fmla="*/ 0 h 14160"/>
              <a:gd name="connsiteX2" fmla="*/ 10000 w 10000"/>
              <a:gd name="connsiteY2" fmla="*/ 1667 h 14160"/>
              <a:gd name="connsiteX3" fmla="*/ 9970 w 10000"/>
              <a:gd name="connsiteY3" fmla="*/ 12165 h 14160"/>
              <a:gd name="connsiteX4" fmla="*/ 5122 w 10000"/>
              <a:gd name="connsiteY4" fmla="*/ 14051 h 14160"/>
              <a:gd name="connsiteX5" fmla="*/ 30 w 10000"/>
              <a:gd name="connsiteY5" fmla="*/ 12330 h 14160"/>
              <a:gd name="connsiteX6" fmla="*/ 0 w 10000"/>
              <a:gd name="connsiteY6" fmla="*/ 1667 h 14160"/>
              <a:gd name="connsiteX0" fmla="*/ 0 w 10000"/>
              <a:gd name="connsiteY0" fmla="*/ 1667 h 14155"/>
              <a:gd name="connsiteX1" fmla="*/ 5000 w 10000"/>
              <a:gd name="connsiteY1" fmla="*/ 0 h 14155"/>
              <a:gd name="connsiteX2" fmla="*/ 10000 w 10000"/>
              <a:gd name="connsiteY2" fmla="*/ 1667 h 14155"/>
              <a:gd name="connsiteX3" fmla="*/ 10000 w 10000"/>
              <a:gd name="connsiteY3" fmla="*/ 12018 h 14155"/>
              <a:gd name="connsiteX4" fmla="*/ 7360 w 10000"/>
              <a:gd name="connsiteY4" fmla="*/ 12577 h 14155"/>
              <a:gd name="connsiteX5" fmla="*/ 5120 w 10000"/>
              <a:gd name="connsiteY5" fmla="*/ 14131 h 14155"/>
              <a:gd name="connsiteX6" fmla="*/ 16 w 10000"/>
              <a:gd name="connsiteY6" fmla="*/ 12464 h 14155"/>
              <a:gd name="connsiteX7" fmla="*/ 0 w 10000"/>
              <a:gd name="connsiteY7" fmla="*/ 1667 h 14155"/>
              <a:gd name="connsiteX0" fmla="*/ 10000 w 10000"/>
              <a:gd name="connsiteY0" fmla="*/ 1667 h 14155"/>
              <a:gd name="connsiteX1" fmla="*/ 5000 w 10000"/>
              <a:gd name="connsiteY1" fmla="*/ 3334 h 14155"/>
              <a:gd name="connsiteX2" fmla="*/ 0 w 10000"/>
              <a:gd name="connsiteY2" fmla="*/ 1667 h 14155"/>
              <a:gd name="connsiteX0" fmla="*/ 0 w 10000"/>
              <a:gd name="connsiteY0" fmla="*/ 1667 h 14155"/>
              <a:gd name="connsiteX1" fmla="*/ 5000 w 10000"/>
              <a:gd name="connsiteY1" fmla="*/ 0 h 14155"/>
              <a:gd name="connsiteX2" fmla="*/ 10000 w 10000"/>
              <a:gd name="connsiteY2" fmla="*/ 1667 h 14155"/>
              <a:gd name="connsiteX3" fmla="*/ 9970 w 10000"/>
              <a:gd name="connsiteY3" fmla="*/ 12165 h 14155"/>
              <a:gd name="connsiteX4" fmla="*/ 5122 w 10000"/>
              <a:gd name="connsiteY4" fmla="*/ 14051 h 14155"/>
              <a:gd name="connsiteX5" fmla="*/ 30 w 10000"/>
              <a:gd name="connsiteY5" fmla="*/ 12330 h 14155"/>
              <a:gd name="connsiteX6" fmla="*/ 0 w 10000"/>
              <a:gd name="connsiteY6" fmla="*/ 1667 h 14155"/>
              <a:gd name="connsiteX0" fmla="*/ 0 w 10000"/>
              <a:gd name="connsiteY0" fmla="*/ 1667 h 14436"/>
              <a:gd name="connsiteX1" fmla="*/ 5000 w 10000"/>
              <a:gd name="connsiteY1" fmla="*/ 0 h 14436"/>
              <a:gd name="connsiteX2" fmla="*/ 10000 w 10000"/>
              <a:gd name="connsiteY2" fmla="*/ 1667 h 14436"/>
              <a:gd name="connsiteX3" fmla="*/ 10000 w 10000"/>
              <a:gd name="connsiteY3" fmla="*/ 12018 h 14436"/>
              <a:gd name="connsiteX4" fmla="*/ 7360 w 10000"/>
              <a:gd name="connsiteY4" fmla="*/ 12577 h 14436"/>
              <a:gd name="connsiteX5" fmla="*/ 5120 w 10000"/>
              <a:gd name="connsiteY5" fmla="*/ 14414 h 14436"/>
              <a:gd name="connsiteX6" fmla="*/ 16 w 10000"/>
              <a:gd name="connsiteY6" fmla="*/ 12464 h 14436"/>
              <a:gd name="connsiteX7" fmla="*/ 0 w 10000"/>
              <a:gd name="connsiteY7" fmla="*/ 1667 h 14436"/>
              <a:gd name="connsiteX0" fmla="*/ 10000 w 10000"/>
              <a:gd name="connsiteY0" fmla="*/ 1667 h 14436"/>
              <a:gd name="connsiteX1" fmla="*/ 5000 w 10000"/>
              <a:gd name="connsiteY1" fmla="*/ 3334 h 14436"/>
              <a:gd name="connsiteX2" fmla="*/ 0 w 10000"/>
              <a:gd name="connsiteY2" fmla="*/ 1667 h 14436"/>
              <a:gd name="connsiteX0" fmla="*/ 0 w 10000"/>
              <a:gd name="connsiteY0" fmla="*/ 1667 h 14436"/>
              <a:gd name="connsiteX1" fmla="*/ 5000 w 10000"/>
              <a:gd name="connsiteY1" fmla="*/ 0 h 14436"/>
              <a:gd name="connsiteX2" fmla="*/ 10000 w 10000"/>
              <a:gd name="connsiteY2" fmla="*/ 1667 h 14436"/>
              <a:gd name="connsiteX3" fmla="*/ 9970 w 10000"/>
              <a:gd name="connsiteY3" fmla="*/ 12165 h 14436"/>
              <a:gd name="connsiteX4" fmla="*/ 5122 w 10000"/>
              <a:gd name="connsiteY4" fmla="*/ 14051 h 14436"/>
              <a:gd name="connsiteX5" fmla="*/ 30 w 10000"/>
              <a:gd name="connsiteY5" fmla="*/ 12330 h 14436"/>
              <a:gd name="connsiteX6" fmla="*/ 0 w 10000"/>
              <a:gd name="connsiteY6" fmla="*/ 1667 h 14436"/>
              <a:gd name="connsiteX0" fmla="*/ 0 w 10000"/>
              <a:gd name="connsiteY0" fmla="*/ 1667 h 14075"/>
              <a:gd name="connsiteX1" fmla="*/ 5000 w 10000"/>
              <a:gd name="connsiteY1" fmla="*/ 0 h 14075"/>
              <a:gd name="connsiteX2" fmla="*/ 10000 w 10000"/>
              <a:gd name="connsiteY2" fmla="*/ 1667 h 14075"/>
              <a:gd name="connsiteX3" fmla="*/ 10000 w 10000"/>
              <a:gd name="connsiteY3" fmla="*/ 12018 h 14075"/>
              <a:gd name="connsiteX4" fmla="*/ 7360 w 10000"/>
              <a:gd name="connsiteY4" fmla="*/ 12577 h 14075"/>
              <a:gd name="connsiteX5" fmla="*/ 5143 w 10000"/>
              <a:gd name="connsiteY5" fmla="*/ 14050 h 14075"/>
              <a:gd name="connsiteX6" fmla="*/ 16 w 10000"/>
              <a:gd name="connsiteY6" fmla="*/ 12464 h 14075"/>
              <a:gd name="connsiteX7" fmla="*/ 0 w 10000"/>
              <a:gd name="connsiteY7" fmla="*/ 1667 h 14075"/>
              <a:gd name="connsiteX0" fmla="*/ 10000 w 10000"/>
              <a:gd name="connsiteY0" fmla="*/ 1667 h 14075"/>
              <a:gd name="connsiteX1" fmla="*/ 5000 w 10000"/>
              <a:gd name="connsiteY1" fmla="*/ 3334 h 14075"/>
              <a:gd name="connsiteX2" fmla="*/ 0 w 10000"/>
              <a:gd name="connsiteY2" fmla="*/ 1667 h 14075"/>
              <a:gd name="connsiteX0" fmla="*/ 0 w 10000"/>
              <a:gd name="connsiteY0" fmla="*/ 1667 h 14075"/>
              <a:gd name="connsiteX1" fmla="*/ 5000 w 10000"/>
              <a:gd name="connsiteY1" fmla="*/ 0 h 14075"/>
              <a:gd name="connsiteX2" fmla="*/ 10000 w 10000"/>
              <a:gd name="connsiteY2" fmla="*/ 1667 h 14075"/>
              <a:gd name="connsiteX3" fmla="*/ 9970 w 10000"/>
              <a:gd name="connsiteY3" fmla="*/ 12165 h 14075"/>
              <a:gd name="connsiteX4" fmla="*/ 5122 w 10000"/>
              <a:gd name="connsiteY4" fmla="*/ 14051 h 14075"/>
              <a:gd name="connsiteX5" fmla="*/ 30 w 10000"/>
              <a:gd name="connsiteY5" fmla="*/ 12330 h 14075"/>
              <a:gd name="connsiteX6" fmla="*/ 0 w 10000"/>
              <a:gd name="connsiteY6" fmla="*/ 1667 h 14075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7360 w 10000"/>
              <a:gd name="connsiteY4" fmla="*/ 12577 h 14051"/>
              <a:gd name="connsiteX5" fmla="*/ 5143 w 10000"/>
              <a:gd name="connsiteY5" fmla="*/ 14050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7360 w 10000"/>
              <a:gd name="connsiteY4" fmla="*/ 12577 h 14051"/>
              <a:gd name="connsiteX5" fmla="*/ 5143 w 10000"/>
              <a:gd name="connsiteY5" fmla="*/ 14050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7360 w 10000"/>
              <a:gd name="connsiteY4" fmla="*/ 12577 h 14051"/>
              <a:gd name="connsiteX5" fmla="*/ 5143 w 10000"/>
              <a:gd name="connsiteY5" fmla="*/ 14050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7532 w 10000"/>
              <a:gd name="connsiteY4" fmla="*/ 13184 h 14051"/>
              <a:gd name="connsiteX5" fmla="*/ 5143 w 10000"/>
              <a:gd name="connsiteY5" fmla="*/ 14050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7532 w 10000"/>
              <a:gd name="connsiteY4" fmla="*/ 13184 h 14051"/>
              <a:gd name="connsiteX5" fmla="*/ 5143 w 10000"/>
              <a:gd name="connsiteY5" fmla="*/ 14050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7540 w 10000"/>
              <a:gd name="connsiteY4" fmla="*/ 13751 h 14051"/>
              <a:gd name="connsiteX5" fmla="*/ 5143 w 10000"/>
              <a:gd name="connsiteY5" fmla="*/ 14050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7540 w 10000"/>
              <a:gd name="connsiteY4" fmla="*/ 13751 h 14051"/>
              <a:gd name="connsiteX5" fmla="*/ 5143 w 10000"/>
              <a:gd name="connsiteY5" fmla="*/ 14050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7900 w 10000"/>
              <a:gd name="connsiteY4" fmla="*/ 13690 h 14051"/>
              <a:gd name="connsiteX5" fmla="*/ 5143 w 10000"/>
              <a:gd name="connsiteY5" fmla="*/ 14050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7900 w 10000"/>
              <a:gd name="connsiteY4" fmla="*/ 13690 h 14051"/>
              <a:gd name="connsiteX5" fmla="*/ 5143 w 10000"/>
              <a:gd name="connsiteY5" fmla="*/ 14050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7900 w 10000"/>
              <a:gd name="connsiteY4" fmla="*/ 13690 h 14051"/>
              <a:gd name="connsiteX5" fmla="*/ 5143 w 10000"/>
              <a:gd name="connsiteY5" fmla="*/ 14050 h 14051"/>
              <a:gd name="connsiteX6" fmla="*/ 16 w 10000"/>
              <a:gd name="connsiteY6" fmla="*/ 12464 h 14051"/>
              <a:gd name="connsiteX7" fmla="*/ 0 w 10000"/>
              <a:gd name="connsiteY7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8385 w 10000"/>
              <a:gd name="connsiteY4" fmla="*/ 12655 h 14051"/>
              <a:gd name="connsiteX5" fmla="*/ 7900 w 10000"/>
              <a:gd name="connsiteY5" fmla="*/ 13690 h 14051"/>
              <a:gd name="connsiteX6" fmla="*/ 5143 w 10000"/>
              <a:gd name="connsiteY6" fmla="*/ 14050 h 14051"/>
              <a:gd name="connsiteX7" fmla="*/ 16 w 10000"/>
              <a:gd name="connsiteY7" fmla="*/ 12464 h 14051"/>
              <a:gd name="connsiteX8" fmla="*/ 0 w 10000"/>
              <a:gd name="connsiteY8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8816 w 10000"/>
              <a:gd name="connsiteY4" fmla="*/ 13343 h 14051"/>
              <a:gd name="connsiteX5" fmla="*/ 7900 w 10000"/>
              <a:gd name="connsiteY5" fmla="*/ 13690 h 14051"/>
              <a:gd name="connsiteX6" fmla="*/ 5143 w 10000"/>
              <a:gd name="connsiteY6" fmla="*/ 14050 h 14051"/>
              <a:gd name="connsiteX7" fmla="*/ 16 w 10000"/>
              <a:gd name="connsiteY7" fmla="*/ 12464 h 14051"/>
              <a:gd name="connsiteX8" fmla="*/ 0 w 10000"/>
              <a:gd name="connsiteY8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6 w 10000"/>
              <a:gd name="connsiteY8" fmla="*/ 12464 h 14051"/>
              <a:gd name="connsiteX9" fmla="*/ 0 w 10000"/>
              <a:gd name="connsiteY9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6 w 10000"/>
              <a:gd name="connsiteY8" fmla="*/ 12464 h 14051"/>
              <a:gd name="connsiteX9" fmla="*/ 0 w 10000"/>
              <a:gd name="connsiteY9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6 w 10000"/>
              <a:gd name="connsiteY8" fmla="*/ 12464 h 14051"/>
              <a:gd name="connsiteX9" fmla="*/ 0 w 10000"/>
              <a:gd name="connsiteY9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6 w 10000"/>
              <a:gd name="connsiteY8" fmla="*/ 12464 h 14051"/>
              <a:gd name="connsiteX9" fmla="*/ 0 w 10000"/>
              <a:gd name="connsiteY9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6 w 10000"/>
              <a:gd name="connsiteY8" fmla="*/ 12464 h 14051"/>
              <a:gd name="connsiteX9" fmla="*/ 0 w 10000"/>
              <a:gd name="connsiteY9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6 w 10000"/>
              <a:gd name="connsiteY8" fmla="*/ 12464 h 14051"/>
              <a:gd name="connsiteX9" fmla="*/ 0 w 10000"/>
              <a:gd name="connsiteY9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6 w 10000"/>
              <a:gd name="connsiteY8" fmla="*/ 12464 h 14051"/>
              <a:gd name="connsiteX9" fmla="*/ 0 w 10000"/>
              <a:gd name="connsiteY9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418 w 10000"/>
              <a:gd name="connsiteY8" fmla="*/ 13505 h 14051"/>
              <a:gd name="connsiteX9" fmla="*/ 16 w 10000"/>
              <a:gd name="connsiteY9" fmla="*/ 12464 h 14051"/>
              <a:gd name="connsiteX10" fmla="*/ 0 w 10000"/>
              <a:gd name="connsiteY10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418 w 10000"/>
              <a:gd name="connsiteY8" fmla="*/ 13505 h 14051"/>
              <a:gd name="connsiteX9" fmla="*/ 16 w 10000"/>
              <a:gd name="connsiteY9" fmla="*/ 12464 h 14051"/>
              <a:gd name="connsiteX10" fmla="*/ 0 w 10000"/>
              <a:gd name="connsiteY10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418 w 10000"/>
              <a:gd name="connsiteY8" fmla="*/ 13505 h 14051"/>
              <a:gd name="connsiteX9" fmla="*/ 24 w 10000"/>
              <a:gd name="connsiteY9" fmla="*/ 12444 h 14051"/>
              <a:gd name="connsiteX10" fmla="*/ 0 w 10000"/>
              <a:gd name="connsiteY10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418 w 10000"/>
              <a:gd name="connsiteY8" fmla="*/ 13505 h 14051"/>
              <a:gd name="connsiteX9" fmla="*/ 24 w 10000"/>
              <a:gd name="connsiteY9" fmla="*/ 12444 h 14051"/>
              <a:gd name="connsiteX10" fmla="*/ 0 w 10000"/>
              <a:gd name="connsiteY10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418 w 10000"/>
              <a:gd name="connsiteY8" fmla="*/ 13505 h 14051"/>
              <a:gd name="connsiteX9" fmla="*/ 24 w 10000"/>
              <a:gd name="connsiteY9" fmla="*/ 12444 h 14051"/>
              <a:gd name="connsiteX10" fmla="*/ 0 w 10000"/>
              <a:gd name="connsiteY10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10000 w 10000"/>
              <a:gd name="connsiteY3" fmla="*/ 12018 h 14051"/>
              <a:gd name="connsiteX4" fmla="*/ 9520 w 10000"/>
              <a:gd name="connsiteY4" fmla="*/ 12898 h 14051"/>
              <a:gd name="connsiteX5" fmla="*/ 8816 w 10000"/>
              <a:gd name="connsiteY5" fmla="*/ 13343 h 14051"/>
              <a:gd name="connsiteX6" fmla="*/ 7900 w 10000"/>
              <a:gd name="connsiteY6" fmla="*/ 13690 h 14051"/>
              <a:gd name="connsiteX7" fmla="*/ 5143 w 10000"/>
              <a:gd name="connsiteY7" fmla="*/ 14050 h 14051"/>
              <a:gd name="connsiteX8" fmla="*/ 1418 w 10000"/>
              <a:gd name="connsiteY8" fmla="*/ 13505 h 14051"/>
              <a:gd name="connsiteX9" fmla="*/ 24 w 10000"/>
              <a:gd name="connsiteY9" fmla="*/ 12444 h 14051"/>
              <a:gd name="connsiteX10" fmla="*/ 0 w 10000"/>
              <a:gd name="connsiteY10" fmla="*/ 1667 h 14051"/>
              <a:gd name="connsiteX0" fmla="*/ 10000 w 10000"/>
              <a:gd name="connsiteY0" fmla="*/ 1667 h 14051"/>
              <a:gd name="connsiteX1" fmla="*/ 5000 w 10000"/>
              <a:gd name="connsiteY1" fmla="*/ 3334 h 14051"/>
              <a:gd name="connsiteX2" fmla="*/ 0 w 10000"/>
              <a:gd name="connsiteY2" fmla="*/ 1667 h 14051"/>
              <a:gd name="connsiteX0" fmla="*/ 0 w 10000"/>
              <a:gd name="connsiteY0" fmla="*/ 1667 h 14051"/>
              <a:gd name="connsiteX1" fmla="*/ 5000 w 10000"/>
              <a:gd name="connsiteY1" fmla="*/ 0 h 14051"/>
              <a:gd name="connsiteX2" fmla="*/ 10000 w 10000"/>
              <a:gd name="connsiteY2" fmla="*/ 1667 h 14051"/>
              <a:gd name="connsiteX3" fmla="*/ 9970 w 10000"/>
              <a:gd name="connsiteY3" fmla="*/ 12165 h 14051"/>
              <a:gd name="connsiteX4" fmla="*/ 5122 w 10000"/>
              <a:gd name="connsiteY4" fmla="*/ 14051 h 14051"/>
              <a:gd name="connsiteX5" fmla="*/ 30 w 10000"/>
              <a:gd name="connsiteY5" fmla="*/ 12330 h 14051"/>
              <a:gd name="connsiteX6" fmla="*/ 0 w 10000"/>
              <a:gd name="connsiteY6" fmla="*/ 1667 h 14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4051" stroke="0" extrusionOk="0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lnTo>
                  <a:pt x="10000" y="12018"/>
                </a:lnTo>
                <a:cubicBezTo>
                  <a:pt x="9882" y="12810"/>
                  <a:pt x="9662" y="12758"/>
                  <a:pt x="9520" y="12898"/>
                </a:cubicBezTo>
                <a:cubicBezTo>
                  <a:pt x="9323" y="13119"/>
                  <a:pt x="9095" y="13265"/>
                  <a:pt x="8816" y="13343"/>
                </a:cubicBezTo>
                <a:cubicBezTo>
                  <a:pt x="8537" y="13421"/>
                  <a:pt x="8455" y="13640"/>
                  <a:pt x="7900" y="13690"/>
                </a:cubicBezTo>
                <a:cubicBezTo>
                  <a:pt x="6308" y="14172"/>
                  <a:pt x="6234" y="13964"/>
                  <a:pt x="5143" y="14050"/>
                </a:cubicBezTo>
                <a:cubicBezTo>
                  <a:pt x="4063" y="14053"/>
                  <a:pt x="2272" y="13769"/>
                  <a:pt x="1418" y="13505"/>
                </a:cubicBezTo>
                <a:cubicBezTo>
                  <a:pt x="556" y="12917"/>
                  <a:pt x="338" y="13237"/>
                  <a:pt x="24" y="12444"/>
                </a:cubicBezTo>
                <a:cubicBezTo>
                  <a:pt x="8" y="7131"/>
                  <a:pt x="16" y="6980"/>
                  <a:pt x="0" y="1667"/>
                </a:cubicBezTo>
                <a:close/>
              </a:path>
              <a:path w="10000" h="14051" fill="none" extrusionOk="0">
                <a:moveTo>
                  <a:pt x="10000" y="1667"/>
                </a:moveTo>
                <a:cubicBezTo>
                  <a:pt x="10000" y="2588"/>
                  <a:pt x="7761" y="3334"/>
                  <a:pt x="5000" y="3334"/>
                </a:cubicBezTo>
                <a:cubicBezTo>
                  <a:pt x="2239" y="3334"/>
                  <a:pt x="0" y="2588"/>
                  <a:pt x="0" y="1667"/>
                </a:cubicBezTo>
              </a:path>
              <a:path w="10000" h="14051" fill="none">
                <a:moveTo>
                  <a:pt x="0" y="1667"/>
                </a:moveTo>
                <a:cubicBezTo>
                  <a:pt x="0" y="746"/>
                  <a:pt x="2239" y="0"/>
                  <a:pt x="5000" y="0"/>
                </a:cubicBezTo>
                <a:cubicBezTo>
                  <a:pt x="7761" y="0"/>
                  <a:pt x="10000" y="746"/>
                  <a:pt x="10000" y="1667"/>
                </a:cubicBezTo>
                <a:cubicBezTo>
                  <a:pt x="9990" y="5166"/>
                  <a:pt x="9980" y="8666"/>
                  <a:pt x="9970" y="12165"/>
                </a:cubicBezTo>
                <a:cubicBezTo>
                  <a:pt x="9970" y="13086"/>
                  <a:pt x="7883" y="14051"/>
                  <a:pt x="5122" y="14051"/>
                </a:cubicBezTo>
                <a:cubicBezTo>
                  <a:pt x="2361" y="14051"/>
                  <a:pt x="30" y="13251"/>
                  <a:pt x="30" y="12330"/>
                </a:cubicBezTo>
                <a:cubicBezTo>
                  <a:pt x="20" y="8776"/>
                  <a:pt x="10" y="5221"/>
                  <a:pt x="0" y="1667"/>
                </a:cubicBezTo>
                <a:close/>
              </a:path>
            </a:pathLst>
          </a:cu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 Triples</a:t>
            </a:r>
          </a:p>
        </p:txBody>
      </p:sp>
      <p:sp>
        <p:nvSpPr>
          <p:cNvPr id="14" name="Vertical Scroll 13">
            <a:extLst>
              <a:ext uri="{FF2B5EF4-FFF2-40B4-BE49-F238E27FC236}">
                <a16:creationId xmlns:a16="http://schemas.microsoft.com/office/drawing/2014/main" id="{583DB8D3-7FDE-1931-9802-A0DF2759E0B5}"/>
              </a:ext>
            </a:extLst>
          </p:cNvPr>
          <p:cNvSpPr/>
          <p:nvPr/>
        </p:nvSpPr>
        <p:spPr>
          <a:xfrm>
            <a:off x="3078834" y="8232272"/>
            <a:ext cx="1055133" cy="793613"/>
          </a:xfrm>
          <a:prstGeom prst="vertic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Vertical Scroll 12">
            <a:extLst>
              <a:ext uri="{FF2B5EF4-FFF2-40B4-BE49-F238E27FC236}">
                <a16:creationId xmlns:a16="http://schemas.microsoft.com/office/drawing/2014/main" id="{C429BFE9-BA12-4665-A69E-66CAB04A86A0}"/>
              </a:ext>
            </a:extLst>
          </p:cNvPr>
          <p:cNvSpPr/>
          <p:nvPr/>
        </p:nvSpPr>
        <p:spPr>
          <a:xfrm>
            <a:off x="2222726" y="8232430"/>
            <a:ext cx="1058036" cy="793459"/>
          </a:xfrm>
          <a:prstGeom prst="vertic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Vertical Scroll 11">
            <a:extLst>
              <a:ext uri="{FF2B5EF4-FFF2-40B4-BE49-F238E27FC236}">
                <a16:creationId xmlns:a16="http://schemas.microsoft.com/office/drawing/2014/main" id="{D0B99DBB-56BC-CDA7-DA68-83C2796481FB}"/>
              </a:ext>
            </a:extLst>
          </p:cNvPr>
          <p:cNvSpPr/>
          <p:nvPr/>
        </p:nvSpPr>
        <p:spPr>
          <a:xfrm>
            <a:off x="1369554" y="8232430"/>
            <a:ext cx="1058035" cy="793455"/>
          </a:xfrm>
          <a:prstGeom prst="vertic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A759EAF-1CE9-05F0-0D69-BE01CB6378F6}"/>
              </a:ext>
            </a:extLst>
          </p:cNvPr>
          <p:cNvCxnSpPr>
            <a:cxnSpLocks/>
            <a:stCxn id="25" idx="3"/>
            <a:endCxn id="9" idx="0"/>
          </p:cNvCxnSpPr>
          <p:nvPr/>
        </p:nvCxnSpPr>
        <p:spPr>
          <a:xfrm flipH="1">
            <a:off x="2121998" y="5180762"/>
            <a:ext cx="2108" cy="53148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66336B44-DD86-8317-C0A1-0306AAB1EAE6}"/>
              </a:ext>
            </a:extLst>
          </p:cNvPr>
          <p:cNvSpPr/>
          <p:nvPr/>
        </p:nvSpPr>
        <p:spPr>
          <a:xfrm>
            <a:off x="5135817" y="4450428"/>
            <a:ext cx="2604976" cy="77617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Annotation Pipeline</a:t>
            </a:r>
          </a:p>
        </p:txBody>
      </p:sp>
      <p:sp>
        <p:nvSpPr>
          <p:cNvPr id="23" name="Magnetic Disk 22">
            <a:extLst>
              <a:ext uri="{FF2B5EF4-FFF2-40B4-BE49-F238E27FC236}">
                <a16:creationId xmlns:a16="http://schemas.microsoft.com/office/drawing/2014/main" id="{9170A7C7-7E69-5861-428B-624B57ABD08B}"/>
              </a:ext>
            </a:extLst>
          </p:cNvPr>
          <p:cNvSpPr/>
          <p:nvPr/>
        </p:nvSpPr>
        <p:spPr>
          <a:xfrm>
            <a:off x="1215030" y="142047"/>
            <a:ext cx="1818167" cy="1180214"/>
          </a:xfrm>
          <a:prstGeom prst="flowChartMagneticDisk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Tell Me Again</a:t>
            </a:r>
          </a:p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Summaries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19A91A77-7F6F-353A-3B3D-769BD4CE1D1A}"/>
              </a:ext>
            </a:extLst>
          </p:cNvPr>
          <p:cNvSpPr/>
          <p:nvPr/>
        </p:nvSpPr>
        <p:spPr>
          <a:xfrm>
            <a:off x="821616" y="1662481"/>
            <a:ext cx="2604976" cy="77617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Length Filter</a:t>
            </a:r>
          </a:p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4-8 sentences</a:t>
            </a:r>
          </a:p>
        </p:txBody>
      </p:sp>
      <p:sp>
        <p:nvSpPr>
          <p:cNvPr id="25" name="Magnetic Disk 24">
            <a:extLst>
              <a:ext uri="{FF2B5EF4-FFF2-40B4-BE49-F238E27FC236}">
                <a16:creationId xmlns:a16="http://schemas.microsoft.com/office/drawing/2014/main" id="{BE931472-8BD9-B986-FF2C-6A297A4D8D28}"/>
              </a:ext>
            </a:extLst>
          </p:cNvPr>
          <p:cNvSpPr/>
          <p:nvPr/>
        </p:nvSpPr>
        <p:spPr>
          <a:xfrm>
            <a:off x="1215031" y="4000539"/>
            <a:ext cx="1818167" cy="1180214"/>
          </a:xfrm>
          <a:prstGeom prst="flowChartMagneticDisk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 Summaries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62684C8A-DC58-256D-8412-FD0BEB577AF0}"/>
              </a:ext>
            </a:extLst>
          </p:cNvPr>
          <p:cNvSpPr/>
          <p:nvPr/>
        </p:nvSpPr>
        <p:spPr>
          <a:xfrm>
            <a:off x="821616" y="2884166"/>
            <a:ext cx="2604976" cy="77617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LLM Filter</a:t>
            </a:r>
          </a:p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“not just the premise”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8484587-C572-9B1E-8384-8C687CB4CF21}"/>
              </a:ext>
            </a:extLst>
          </p:cNvPr>
          <p:cNvCxnSpPr>
            <a:cxnSpLocks/>
            <a:stCxn id="23" idx="3"/>
            <a:endCxn id="24" idx="0"/>
          </p:cNvCxnSpPr>
          <p:nvPr/>
        </p:nvCxnSpPr>
        <p:spPr>
          <a:xfrm>
            <a:off x="2124104" y="1322261"/>
            <a:ext cx="0" cy="3402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1B28954-1CAD-F097-1361-250BAE25E2CF}"/>
              </a:ext>
            </a:extLst>
          </p:cNvPr>
          <p:cNvCxnSpPr>
            <a:cxnSpLocks/>
            <a:stCxn id="24" idx="2"/>
            <a:endCxn id="26" idx="0"/>
          </p:cNvCxnSpPr>
          <p:nvPr/>
        </p:nvCxnSpPr>
        <p:spPr>
          <a:xfrm>
            <a:off x="2124104" y="2438646"/>
            <a:ext cx="0" cy="4455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580F9B58-5187-F3E6-2C1D-FA78C60E1F54}"/>
              </a:ext>
            </a:extLst>
          </p:cNvPr>
          <p:cNvCxnSpPr>
            <a:cxnSpLocks/>
            <a:stCxn id="26" idx="2"/>
            <a:endCxn id="25" idx="1"/>
          </p:cNvCxnSpPr>
          <p:nvPr/>
        </p:nvCxnSpPr>
        <p:spPr>
          <a:xfrm>
            <a:off x="2124116" y="3660331"/>
            <a:ext cx="1" cy="3402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7" name="Graphic 56" descr="Garbage outline">
            <a:extLst>
              <a:ext uri="{FF2B5EF4-FFF2-40B4-BE49-F238E27FC236}">
                <a16:creationId xmlns:a16="http://schemas.microsoft.com/office/drawing/2014/main" id="{B1D9E732-A44D-113C-FB22-80B4BE2FC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46288" y="7472144"/>
            <a:ext cx="914400" cy="914400"/>
          </a:xfrm>
          <a:prstGeom prst="rect">
            <a:avLst/>
          </a:prstGeom>
        </p:spPr>
      </p:pic>
      <p:cxnSp>
        <p:nvCxnSpPr>
          <p:cNvPr id="60" name="Curved Connector 59">
            <a:extLst>
              <a:ext uri="{FF2B5EF4-FFF2-40B4-BE49-F238E27FC236}">
                <a16:creationId xmlns:a16="http://schemas.microsoft.com/office/drawing/2014/main" id="{9F574CD7-524C-D1E9-5D13-F9335F3B13C6}"/>
              </a:ext>
            </a:extLst>
          </p:cNvPr>
          <p:cNvCxnSpPr>
            <a:cxnSpLocks/>
            <a:stCxn id="8" idx="3"/>
            <a:endCxn id="57" idx="1"/>
          </p:cNvCxnSpPr>
          <p:nvPr/>
        </p:nvCxnSpPr>
        <p:spPr>
          <a:xfrm flipH="1">
            <a:off x="7546288" y="6266420"/>
            <a:ext cx="190934" cy="1662924"/>
          </a:xfrm>
          <a:prstGeom prst="curvedConnector5">
            <a:avLst>
              <a:gd name="adj1" fmla="val -119727"/>
              <a:gd name="adj2" fmla="val 47922"/>
              <a:gd name="adj3" fmla="val 219727"/>
            </a:avLst>
          </a:prstGeom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34FE4CA8-9980-B368-6544-FDAC2104DC3E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2121998" y="6488410"/>
            <a:ext cx="0" cy="6882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95F5D56C-06C6-06ED-7FF2-9CD8D986BE70}"/>
              </a:ext>
            </a:extLst>
          </p:cNvPr>
          <p:cNvSpPr/>
          <p:nvPr/>
        </p:nvSpPr>
        <p:spPr>
          <a:xfrm rot="16200000">
            <a:off x="6538612" y="2925809"/>
            <a:ext cx="1516127" cy="77617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Annotator 1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id="{3C06DCC7-438A-3EAF-4237-0D263DF87F93}"/>
              </a:ext>
            </a:extLst>
          </p:cNvPr>
          <p:cNvSpPr/>
          <p:nvPr/>
        </p:nvSpPr>
        <p:spPr>
          <a:xfrm rot="16200000">
            <a:off x="4721577" y="2925809"/>
            <a:ext cx="1516125" cy="77617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Annotator 2</a:t>
            </a:r>
          </a:p>
        </p:txBody>
      </p:sp>
      <p:cxnSp>
        <p:nvCxnSpPr>
          <p:cNvPr id="77" name="Curved Connector 76">
            <a:extLst>
              <a:ext uri="{FF2B5EF4-FFF2-40B4-BE49-F238E27FC236}">
                <a16:creationId xmlns:a16="http://schemas.microsoft.com/office/drawing/2014/main" id="{0E9524D6-2B29-1C3E-E03F-996E9D36FA9F}"/>
              </a:ext>
            </a:extLst>
          </p:cNvPr>
          <p:cNvCxnSpPr>
            <a:cxnSpLocks/>
            <a:stCxn id="19" idx="0"/>
            <a:endCxn id="74" idx="1"/>
          </p:cNvCxnSpPr>
          <p:nvPr/>
        </p:nvCxnSpPr>
        <p:spPr>
          <a:xfrm rot="5400000" flipH="1" flipV="1">
            <a:off x="6678262" y="3832005"/>
            <a:ext cx="378467" cy="858362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Curved Connector 81">
            <a:extLst>
              <a:ext uri="{FF2B5EF4-FFF2-40B4-BE49-F238E27FC236}">
                <a16:creationId xmlns:a16="http://schemas.microsoft.com/office/drawing/2014/main" id="{7AC627AC-7259-395F-D634-4495C82D413B}"/>
              </a:ext>
            </a:extLst>
          </p:cNvPr>
          <p:cNvCxnSpPr>
            <a:cxnSpLocks/>
            <a:stCxn id="19" idx="0"/>
            <a:endCxn id="75" idx="1"/>
          </p:cNvCxnSpPr>
          <p:nvPr/>
        </p:nvCxnSpPr>
        <p:spPr>
          <a:xfrm rot="16200000" flipV="1">
            <a:off x="5769734" y="3781848"/>
            <a:ext cx="378468" cy="958674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40EA6C22-0414-3F84-7FB4-B30824F1AEDB}"/>
              </a:ext>
            </a:extLst>
          </p:cNvPr>
          <p:cNvSpPr/>
          <p:nvPr/>
        </p:nvSpPr>
        <p:spPr>
          <a:xfrm>
            <a:off x="4730597" y="1380380"/>
            <a:ext cx="1498083" cy="776177"/>
          </a:xfrm>
          <a:prstGeom prst="roundRect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</a:t>
            </a: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EF26F3EC-68C1-1CF1-96B5-4E5A48DCBA44}"/>
              </a:ext>
            </a:extLst>
          </p:cNvPr>
          <p:cNvCxnSpPr>
            <a:cxnSpLocks/>
            <a:stCxn id="74" idx="3"/>
            <a:endCxn id="90" idx="2"/>
          </p:cNvCxnSpPr>
          <p:nvPr/>
        </p:nvCxnSpPr>
        <p:spPr>
          <a:xfrm flipH="1" flipV="1">
            <a:off x="5479639" y="2156557"/>
            <a:ext cx="1817037" cy="39927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8F71F214-7C15-41EC-79C0-9D1D16BD0160}"/>
              </a:ext>
            </a:extLst>
          </p:cNvPr>
          <p:cNvSpPr/>
          <p:nvPr/>
        </p:nvSpPr>
        <p:spPr>
          <a:xfrm>
            <a:off x="6547633" y="1380387"/>
            <a:ext cx="1498083" cy="776177"/>
          </a:xfrm>
          <a:prstGeom prst="roundRect">
            <a:avLst>
              <a:gd name="adj" fmla="val 500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Disagree</a:t>
            </a:r>
          </a:p>
        </p:txBody>
      </p: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7548071A-9C24-13C2-1ADF-48D52AEB062E}"/>
              </a:ext>
            </a:extLst>
          </p:cNvPr>
          <p:cNvCxnSpPr>
            <a:cxnSpLocks/>
            <a:stCxn id="75" idx="3"/>
            <a:endCxn id="99" idx="2"/>
          </p:cNvCxnSpPr>
          <p:nvPr/>
        </p:nvCxnSpPr>
        <p:spPr>
          <a:xfrm flipV="1">
            <a:off x="5479640" y="2156564"/>
            <a:ext cx="1817035" cy="3992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CB7283A3-2E47-0438-74A9-EBC57B3E8F37}"/>
              </a:ext>
            </a:extLst>
          </p:cNvPr>
          <p:cNvCxnSpPr>
            <a:cxnSpLocks/>
            <a:stCxn id="75" idx="3"/>
            <a:endCxn id="90" idx="2"/>
          </p:cNvCxnSpPr>
          <p:nvPr/>
        </p:nvCxnSpPr>
        <p:spPr>
          <a:xfrm flipH="1" flipV="1">
            <a:off x="5479639" y="2156548"/>
            <a:ext cx="1" cy="399278"/>
          </a:xfrm>
          <a:prstGeom prst="straightConnector1">
            <a:avLst/>
          </a:prstGeom>
          <a:ln>
            <a:solidFill>
              <a:srgbClr val="EA7131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D33C635A-BEA3-EBE3-9D88-7AFAB4C92AC1}"/>
              </a:ext>
            </a:extLst>
          </p:cNvPr>
          <p:cNvCxnSpPr>
            <a:cxnSpLocks/>
            <a:stCxn id="74" idx="3"/>
            <a:endCxn id="99" idx="2"/>
          </p:cNvCxnSpPr>
          <p:nvPr/>
        </p:nvCxnSpPr>
        <p:spPr>
          <a:xfrm flipH="1" flipV="1">
            <a:off x="7296675" y="2156555"/>
            <a:ext cx="1" cy="39927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Vertical Scroll 111">
            <a:extLst>
              <a:ext uri="{FF2B5EF4-FFF2-40B4-BE49-F238E27FC236}">
                <a16:creationId xmlns:a16="http://schemas.microsoft.com/office/drawing/2014/main" id="{3E29151A-FEC4-61A9-110D-34607A234231}"/>
              </a:ext>
            </a:extLst>
          </p:cNvPr>
          <p:cNvSpPr/>
          <p:nvPr/>
        </p:nvSpPr>
        <p:spPr>
          <a:xfrm>
            <a:off x="4730589" y="244003"/>
            <a:ext cx="1498082" cy="538310"/>
          </a:xfrm>
          <a:prstGeom prst="vertic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 Triple</a:t>
            </a:r>
          </a:p>
        </p:txBody>
      </p:sp>
      <p:sp>
        <p:nvSpPr>
          <p:cNvPr id="113" name="Vertical Scroll 112">
            <a:extLst>
              <a:ext uri="{FF2B5EF4-FFF2-40B4-BE49-F238E27FC236}">
                <a16:creationId xmlns:a16="http://schemas.microsoft.com/office/drawing/2014/main" id="{83F5EC19-AD91-35EA-5A6E-6480AEECEF11}"/>
              </a:ext>
            </a:extLst>
          </p:cNvPr>
          <p:cNvSpPr/>
          <p:nvPr/>
        </p:nvSpPr>
        <p:spPr>
          <a:xfrm>
            <a:off x="1716384" y="6578296"/>
            <a:ext cx="599171" cy="467918"/>
          </a:xfrm>
          <a:prstGeom prst="vertic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99E2520E-3B31-4E1B-EADB-EE48EEE8933F}"/>
              </a:ext>
            </a:extLst>
          </p:cNvPr>
          <p:cNvCxnSpPr>
            <a:cxnSpLocks/>
            <a:stCxn id="90" idx="0"/>
            <a:endCxn id="112" idx="2"/>
          </p:cNvCxnSpPr>
          <p:nvPr/>
        </p:nvCxnSpPr>
        <p:spPr>
          <a:xfrm flipV="1">
            <a:off x="5479630" y="782313"/>
            <a:ext cx="0" cy="59805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6" name="Rounded Rectangle 155">
            <a:extLst>
              <a:ext uri="{FF2B5EF4-FFF2-40B4-BE49-F238E27FC236}">
                <a16:creationId xmlns:a16="http://schemas.microsoft.com/office/drawing/2014/main" id="{DBF97061-D4AF-BE74-7489-F4792AE6E50A}"/>
              </a:ext>
            </a:extLst>
          </p:cNvPr>
          <p:cNvSpPr/>
          <p:nvPr/>
        </p:nvSpPr>
        <p:spPr>
          <a:xfrm>
            <a:off x="6470080" y="79687"/>
            <a:ext cx="1653170" cy="108171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Third Annotation or Discard</a:t>
            </a:r>
          </a:p>
        </p:txBody>
      </p: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C172ED20-C68E-AD13-22BA-1B2146BAE92F}"/>
              </a:ext>
            </a:extLst>
          </p:cNvPr>
          <p:cNvCxnSpPr>
            <a:cxnSpLocks/>
            <a:stCxn id="99" idx="0"/>
            <a:endCxn id="156" idx="2"/>
          </p:cNvCxnSpPr>
          <p:nvPr/>
        </p:nvCxnSpPr>
        <p:spPr>
          <a:xfrm flipH="1" flipV="1">
            <a:off x="7296674" y="1161408"/>
            <a:ext cx="1" cy="21897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urved Connector 26">
            <a:extLst>
              <a:ext uri="{FF2B5EF4-FFF2-40B4-BE49-F238E27FC236}">
                <a16:creationId xmlns:a16="http://schemas.microsoft.com/office/drawing/2014/main" id="{8784A643-7D8F-0F83-575C-9ED0CCC0E1ED}"/>
              </a:ext>
            </a:extLst>
          </p:cNvPr>
          <p:cNvCxnSpPr>
            <a:endCxn id="8" idx="2"/>
          </p:cNvCxnSpPr>
          <p:nvPr/>
        </p:nvCxnSpPr>
        <p:spPr>
          <a:xfrm flipV="1">
            <a:off x="4779898" y="6654508"/>
            <a:ext cx="1654836" cy="1635272"/>
          </a:xfrm>
          <a:prstGeom prst="curvedConnector2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5F1624C1-9192-3A4F-5FAF-EA990B3F5F6F}"/>
              </a:ext>
            </a:extLst>
          </p:cNvPr>
          <p:cNvGrpSpPr/>
          <p:nvPr/>
        </p:nvGrpSpPr>
        <p:grpSpPr>
          <a:xfrm>
            <a:off x="5200920" y="7375973"/>
            <a:ext cx="1851670" cy="468009"/>
            <a:chOff x="4520293" y="6446817"/>
            <a:chExt cx="1851670" cy="468009"/>
          </a:xfrm>
        </p:grpSpPr>
        <p:sp>
          <p:nvSpPr>
            <p:cNvPr id="114" name="Vertical Scroll 113">
              <a:extLst>
                <a:ext uri="{FF2B5EF4-FFF2-40B4-BE49-F238E27FC236}">
                  <a16:creationId xmlns:a16="http://schemas.microsoft.com/office/drawing/2014/main" id="{40A53906-E523-C279-8D2E-E81E06A75C51}"/>
                </a:ext>
              </a:extLst>
            </p:cNvPr>
            <p:cNvSpPr/>
            <p:nvPr/>
          </p:nvSpPr>
          <p:spPr>
            <a:xfrm>
              <a:off x="5670402" y="6446817"/>
              <a:ext cx="701561" cy="468009"/>
            </a:xfrm>
            <a:prstGeom prst="verticalScroll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15" name="Vertical Scroll 114">
              <a:extLst>
                <a:ext uri="{FF2B5EF4-FFF2-40B4-BE49-F238E27FC236}">
                  <a16:creationId xmlns:a16="http://schemas.microsoft.com/office/drawing/2014/main" id="{E442A301-0B12-27E1-A42C-7F4263F565FC}"/>
                </a:ext>
              </a:extLst>
            </p:cNvPr>
            <p:cNvSpPr/>
            <p:nvPr/>
          </p:nvSpPr>
          <p:spPr>
            <a:xfrm>
              <a:off x="5106242" y="6446901"/>
              <a:ext cx="703492" cy="467918"/>
            </a:xfrm>
            <a:prstGeom prst="verticalScroll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16" name="Vertical Scroll 115">
              <a:extLst>
                <a:ext uri="{FF2B5EF4-FFF2-40B4-BE49-F238E27FC236}">
                  <a16:creationId xmlns:a16="http://schemas.microsoft.com/office/drawing/2014/main" id="{FAB27002-5CE1-FB14-D836-AEE39E414087}"/>
                </a:ext>
              </a:extLst>
            </p:cNvPr>
            <p:cNvSpPr/>
            <p:nvPr/>
          </p:nvSpPr>
          <p:spPr>
            <a:xfrm>
              <a:off x="4520293" y="6446903"/>
              <a:ext cx="703491" cy="467916"/>
            </a:xfrm>
            <a:prstGeom prst="verticalScroll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5A4D0846-D14A-D5F5-B580-0FF62AC083AA}"/>
              </a:ext>
            </a:extLst>
          </p:cNvPr>
          <p:cNvCxnSpPr>
            <a:cxnSpLocks/>
            <a:stCxn id="8" idx="0"/>
            <a:endCxn id="19" idx="2"/>
          </p:cNvCxnSpPr>
          <p:nvPr/>
        </p:nvCxnSpPr>
        <p:spPr>
          <a:xfrm flipV="1">
            <a:off x="6434743" y="5226605"/>
            <a:ext cx="3571" cy="65173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734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11869</TotalTime>
  <Words>52</Words>
  <Application>Microsoft Macintosh PowerPoint</Application>
  <PresentationFormat>Custom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Hans Ole Hatzel</dc:creator>
  <cp:lastModifiedBy>Hans Ole Hatzel</cp:lastModifiedBy>
  <cp:revision>20</cp:revision>
  <dcterms:created xsi:type="dcterms:W3CDTF">2026-01-28T11:44:48Z</dcterms:created>
  <dcterms:modified xsi:type="dcterms:W3CDTF">2026-02-18T11:23:21Z</dcterms:modified>
</cp:coreProperties>
</file>