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192000" cy="457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8AF"/>
    <a:srgbClr val="E0ECF4"/>
    <a:srgbClr val="4D0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3"/>
    <p:restoredTop sz="94630"/>
  </p:normalViewPr>
  <p:slideViewPr>
    <p:cSldViewPr snapToGrid="0">
      <p:cViewPr varScale="1">
        <p:scale>
          <a:sx n="79" d="100"/>
          <a:sy n="79" d="100"/>
        </p:scale>
        <p:origin x="232" y="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48242"/>
            <a:ext cx="91440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01359"/>
            <a:ext cx="91440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037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83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43416"/>
            <a:ext cx="2628900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43416"/>
            <a:ext cx="7734300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5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06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139827"/>
            <a:ext cx="10515600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59643"/>
            <a:ext cx="10515600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82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382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17083"/>
            <a:ext cx="518160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17083"/>
            <a:ext cx="518160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3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43417"/>
            <a:ext cx="10515600" cy="8837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120776"/>
            <a:ext cx="5157787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1670050"/>
            <a:ext cx="5157787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20776"/>
            <a:ext cx="5183188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670050"/>
            <a:ext cx="5183188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6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8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75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04800"/>
            <a:ext cx="3932237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658284"/>
            <a:ext cx="6172200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371600"/>
            <a:ext cx="3932237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0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04800"/>
            <a:ext cx="3932237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658284"/>
            <a:ext cx="6172200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371600"/>
            <a:ext cx="3932237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91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43417"/>
            <a:ext cx="10515600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7083"/>
            <a:ext cx="10515600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4237568"/>
            <a:ext cx="27432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075740-DA40-BE41-9E6F-208CB6A0E372}" type="datetimeFigureOut">
              <a:rPr lang="en-US" smtClean="0"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4237568"/>
            <a:ext cx="41148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4237568"/>
            <a:ext cx="27432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382224-24E6-0249-A5E8-FF8144C27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0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1C54C98-A486-068D-E38D-44A797922E76}"/>
              </a:ext>
            </a:extLst>
          </p:cNvPr>
          <p:cNvSpPr txBox="1"/>
          <p:nvPr/>
        </p:nvSpPr>
        <p:spPr>
          <a:xfrm>
            <a:off x="4" y="1988670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/>
              <a:t>Alice leads Bob up the stairs.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AB5C9F-0BEC-3D89-7A97-C12262793004}"/>
              </a:ext>
            </a:extLst>
          </p:cNvPr>
          <p:cNvSpPr/>
          <p:nvPr/>
        </p:nvSpPr>
        <p:spPr>
          <a:xfrm>
            <a:off x="329612" y="2986968"/>
            <a:ext cx="2115879" cy="140235"/>
          </a:xfrm>
          <a:prstGeom prst="rect">
            <a:avLst/>
          </a:prstGeom>
          <a:solidFill>
            <a:srgbClr val="4D004B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4F7759-11FB-FA01-7AE8-6B2CC2E0DD1D}"/>
              </a:ext>
            </a:extLst>
          </p:cNvPr>
          <p:cNvSpPr/>
          <p:nvPr/>
        </p:nvSpPr>
        <p:spPr>
          <a:xfrm>
            <a:off x="4940414" y="2999030"/>
            <a:ext cx="1552353" cy="140235"/>
          </a:xfrm>
          <a:prstGeom prst="rect">
            <a:avLst/>
          </a:prstGeom>
          <a:solidFill>
            <a:srgbClr val="E0EC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733048-859C-700F-1F2B-9B34B26055A9}"/>
              </a:ext>
            </a:extLst>
          </p:cNvPr>
          <p:cNvSpPr txBox="1"/>
          <p:nvPr/>
        </p:nvSpPr>
        <p:spPr>
          <a:xfrm>
            <a:off x="-73248" y="3127200"/>
            <a:ext cx="292159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Alice</a:t>
            </a:r>
            <a:r>
              <a:rPr lang="en-US" sz="3200" dirty="0"/>
              <a:t>: agentive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C92B19-464B-FDC0-6058-2B01F2638639}"/>
              </a:ext>
            </a:extLst>
          </p:cNvPr>
          <p:cNvSpPr txBox="1"/>
          <p:nvPr/>
        </p:nvSpPr>
        <p:spPr>
          <a:xfrm>
            <a:off x="4408250" y="3153848"/>
            <a:ext cx="261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Bob</a:t>
            </a:r>
            <a:r>
              <a:rPr lang="en-US" sz="3200" dirty="0"/>
              <a:t>: passive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4F16C374-74BB-514A-B769-FC8F7F0C4AC0}"/>
              </a:ext>
            </a:extLst>
          </p:cNvPr>
          <p:cNvSpPr/>
          <p:nvPr/>
        </p:nvSpPr>
        <p:spPr>
          <a:xfrm rot="5400000">
            <a:off x="5743883" y="-4039419"/>
            <a:ext cx="580767" cy="1140931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267628-9637-994B-2827-4AB04D311417}"/>
              </a:ext>
            </a:extLst>
          </p:cNvPr>
          <p:cNvSpPr txBox="1"/>
          <p:nvPr/>
        </p:nvSpPr>
        <p:spPr>
          <a:xfrm>
            <a:off x="3815351" y="139540"/>
            <a:ext cx="44378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Keyness</a:t>
            </a:r>
            <a:r>
              <a:rPr lang="en-US" sz="3200" dirty="0"/>
              <a:t>:				0.5</a:t>
            </a:r>
          </a:p>
          <a:p>
            <a:r>
              <a:rPr lang="en-US" sz="3200" dirty="0"/>
              <a:t>Reading Speed: 	1.2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6B6F69-20BF-017C-EC98-C7A2E0CAD40C}"/>
              </a:ext>
            </a:extLst>
          </p:cNvPr>
          <p:cNvSpPr/>
          <p:nvPr/>
        </p:nvSpPr>
        <p:spPr>
          <a:xfrm>
            <a:off x="329612" y="3816366"/>
            <a:ext cx="11199245" cy="140235"/>
          </a:xfrm>
          <a:prstGeom prst="rect">
            <a:avLst/>
          </a:prstGeom>
          <a:solidFill>
            <a:srgbClr val="E7B8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8EC9F0-FBDE-1942-2DED-D921F79D016F}"/>
              </a:ext>
            </a:extLst>
          </p:cNvPr>
          <p:cNvSpPr txBox="1"/>
          <p:nvPr/>
        </p:nvSpPr>
        <p:spPr>
          <a:xfrm>
            <a:off x="329612" y="3960908"/>
            <a:ext cx="11199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participation | narrativity: process | verb class: Location </a:t>
            </a:r>
          </a:p>
        </p:txBody>
      </p:sp>
    </p:spTree>
    <p:extLst>
      <p:ext uri="{BB962C8B-B14F-4D97-AF65-F5344CB8AC3E}">
        <p14:creationId xmlns:p14="http://schemas.microsoft.com/office/powerpoint/2010/main" val="2588934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648</TotalTime>
  <Words>35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Hans Ole Hatzel</dc:creator>
  <cp:lastModifiedBy>Hans Ole Hatzel</cp:lastModifiedBy>
  <cp:revision>7</cp:revision>
  <dcterms:created xsi:type="dcterms:W3CDTF">2025-10-14T09:38:23Z</dcterms:created>
  <dcterms:modified xsi:type="dcterms:W3CDTF">2026-01-06T10:52:15Z</dcterms:modified>
</cp:coreProperties>
</file>